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681"/>
    <a:srgbClr val="B02725"/>
    <a:srgbClr val="363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8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0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411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38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53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12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25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03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686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88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66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25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09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6EA3DA0-28D0-AD07-1391-40664E1E96EB}"/>
              </a:ext>
            </a:extLst>
          </p:cNvPr>
          <p:cNvSpPr txBox="1"/>
          <p:nvPr/>
        </p:nvSpPr>
        <p:spPr>
          <a:xfrm>
            <a:off x="261408" y="1867071"/>
            <a:ext cx="11669183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decade of challenges: European Union Quo Vadis? </a:t>
            </a:r>
          </a:p>
          <a:p>
            <a:endParaRPr lang="en-GB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Panel Speakers: </a:t>
            </a:r>
          </a:p>
          <a:p>
            <a:pPr fontAlgn="base"/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Catherine Barnard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Cambridge University, UK</a:t>
            </a: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Peter </a:t>
            </a:r>
            <a:r>
              <a:rPr lang="en-GB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Schoof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German ambassador to Greece (2014 -2017), Germany</a:t>
            </a: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Vassilios </a:t>
            </a:r>
            <a:r>
              <a:rPr lang="en-GB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Skouris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President of the European Court of Justice (2003 – 2015),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affliated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Professor at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Bucerius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Law-School, Hamburg, Germany</a:t>
            </a:r>
          </a:p>
          <a:p>
            <a:pPr fontAlgn="base"/>
            <a:r>
              <a:rPr lang="en-GB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Sylwia</a:t>
            </a:r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Gregorczyk</a:t>
            </a:r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-Abram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advocate, Clifford Chance Warsaw, co-founder of “Free Courts Foundation” and human rights activist.”</a:t>
            </a: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Klaus-Stefan </a:t>
            </a:r>
            <a:r>
              <a:rPr lang="en-GB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Hohenstatt</a:t>
            </a:r>
            <a:endParaRPr lang="en-GB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29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84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Jiří Handl</dc:creator>
  <cp:lastModifiedBy>František Barac</cp:lastModifiedBy>
  <cp:revision>30</cp:revision>
  <dcterms:created xsi:type="dcterms:W3CDTF">2019-04-10T11:48:27Z</dcterms:created>
  <dcterms:modified xsi:type="dcterms:W3CDTF">2022-06-23T17:22:11Z</dcterms:modified>
</cp:coreProperties>
</file>