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7"/>
  </p:notesMasterIdLst>
  <p:sldIdLst>
    <p:sldId id="256" r:id="rId2"/>
    <p:sldId id="291" r:id="rId3"/>
    <p:sldId id="263" r:id="rId4"/>
    <p:sldId id="264" r:id="rId5"/>
    <p:sldId id="280" r:id="rId6"/>
    <p:sldId id="281" r:id="rId7"/>
    <p:sldId id="265" r:id="rId8"/>
    <p:sldId id="266" r:id="rId9"/>
    <p:sldId id="267" r:id="rId10"/>
    <p:sldId id="269" r:id="rId11"/>
    <p:sldId id="270" r:id="rId12"/>
    <p:sldId id="271" r:id="rId13"/>
    <p:sldId id="272" r:id="rId14"/>
    <p:sldId id="273" r:id="rId15"/>
    <p:sldId id="278" r:id="rId16"/>
    <p:sldId id="289" r:id="rId17"/>
    <p:sldId id="288" r:id="rId18"/>
    <p:sldId id="274" r:id="rId19"/>
    <p:sldId id="290" r:id="rId20"/>
    <p:sldId id="275" r:id="rId21"/>
    <p:sldId id="279" r:id="rId22"/>
    <p:sldId id="276" r:id="rId23"/>
    <p:sldId id="277" r:id="rId24"/>
    <p:sldId id="259" r:id="rId25"/>
    <p:sldId id="282" r:id="rId26"/>
    <p:sldId id="257" r:id="rId27"/>
    <p:sldId id="258" r:id="rId28"/>
    <p:sldId id="285" r:id="rId29"/>
    <p:sldId id="287" r:id="rId30"/>
    <p:sldId id="260" r:id="rId31"/>
    <p:sldId id="261" r:id="rId32"/>
    <p:sldId id="262" r:id="rId33"/>
    <p:sldId id="283" r:id="rId34"/>
    <p:sldId id="284" r:id="rId35"/>
    <p:sldId id="28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0" d="100"/>
          <a:sy n="80" d="100"/>
        </p:scale>
        <p:origin x="82" y="5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00D792-5CE5-4964-918F-CD684141C70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4DCB53F7-56B4-4329-8C71-6D38DC5CFF77}">
      <dgm:prSet phldrT="[Text]"/>
      <dgm:spPr/>
      <dgm:t>
        <a:bodyPr/>
        <a:lstStyle/>
        <a:p>
          <a:r>
            <a:rPr lang="en-GB" dirty="0" smtClean="0"/>
            <a:t>worker</a:t>
          </a:r>
          <a:endParaRPr lang="en-GB" dirty="0"/>
        </a:p>
      </dgm:t>
    </dgm:pt>
    <dgm:pt modelId="{7B6CF4D9-BA75-4500-B705-43D81EE92022}" type="parTrans" cxnId="{D42E2354-21A6-466D-A1AC-E1689ECC1D7D}">
      <dgm:prSet/>
      <dgm:spPr/>
      <dgm:t>
        <a:bodyPr/>
        <a:lstStyle/>
        <a:p>
          <a:endParaRPr lang="en-GB"/>
        </a:p>
      </dgm:t>
    </dgm:pt>
    <dgm:pt modelId="{1C60B739-A06C-477E-A517-4E547500B8D8}" type="sibTrans" cxnId="{D42E2354-21A6-466D-A1AC-E1689ECC1D7D}">
      <dgm:prSet/>
      <dgm:spPr/>
      <dgm:t>
        <a:bodyPr/>
        <a:lstStyle/>
        <a:p>
          <a:endParaRPr lang="en-GB"/>
        </a:p>
      </dgm:t>
    </dgm:pt>
    <dgm:pt modelId="{74F20284-035C-43AD-A994-297FA05DCEED}">
      <dgm:prSet phldrT="[Text]"/>
      <dgm:spPr/>
      <dgm:t>
        <a:bodyPr/>
        <a:lstStyle/>
        <a:p>
          <a:r>
            <a:rPr lang="en-GB" dirty="0" smtClean="0"/>
            <a:t>Direction</a:t>
          </a:r>
          <a:endParaRPr lang="en-GB" dirty="0"/>
        </a:p>
      </dgm:t>
    </dgm:pt>
    <dgm:pt modelId="{AD459028-ECC3-414D-9518-CE51D06CF005}" type="parTrans" cxnId="{A372972E-9D4B-4075-9FCA-8E0D6E5D59FD}">
      <dgm:prSet/>
      <dgm:spPr/>
      <dgm:t>
        <a:bodyPr/>
        <a:lstStyle/>
        <a:p>
          <a:endParaRPr lang="en-GB"/>
        </a:p>
      </dgm:t>
    </dgm:pt>
    <dgm:pt modelId="{8C3BA58E-6127-444F-931D-696003797303}" type="sibTrans" cxnId="{A372972E-9D4B-4075-9FCA-8E0D6E5D59FD}">
      <dgm:prSet/>
      <dgm:spPr/>
      <dgm:t>
        <a:bodyPr/>
        <a:lstStyle/>
        <a:p>
          <a:endParaRPr lang="en-GB"/>
        </a:p>
      </dgm:t>
    </dgm:pt>
    <dgm:pt modelId="{4FE5CCCF-20E2-499D-9B75-1CC8D12C7C4D}">
      <dgm:prSet phldrT="[Text]"/>
      <dgm:spPr/>
      <dgm:t>
        <a:bodyPr/>
        <a:lstStyle/>
        <a:p>
          <a:r>
            <a:rPr lang="en-GB" dirty="0" smtClean="0"/>
            <a:t>subordination</a:t>
          </a:r>
          <a:endParaRPr lang="en-GB" dirty="0"/>
        </a:p>
      </dgm:t>
    </dgm:pt>
    <dgm:pt modelId="{412604EF-2423-48C5-9091-30741F948635}" type="parTrans" cxnId="{2B798212-6B55-4CBC-BA8F-7A84A162DE3F}">
      <dgm:prSet/>
      <dgm:spPr/>
      <dgm:t>
        <a:bodyPr/>
        <a:lstStyle/>
        <a:p>
          <a:endParaRPr lang="en-GB"/>
        </a:p>
      </dgm:t>
    </dgm:pt>
    <dgm:pt modelId="{BD23A10E-C1E4-4B15-B989-BE650E9743DF}" type="sibTrans" cxnId="{2B798212-6B55-4CBC-BA8F-7A84A162DE3F}">
      <dgm:prSet/>
      <dgm:spPr/>
      <dgm:t>
        <a:bodyPr/>
        <a:lstStyle/>
        <a:p>
          <a:endParaRPr lang="en-GB"/>
        </a:p>
      </dgm:t>
    </dgm:pt>
    <dgm:pt modelId="{FE1AD355-0638-40B4-B126-2A5B5C2E19F5}">
      <dgm:prSet phldrT="[Text]"/>
      <dgm:spPr/>
      <dgm:t>
        <a:bodyPr/>
        <a:lstStyle/>
        <a:p>
          <a:r>
            <a:rPr lang="en-GB" dirty="0" smtClean="0"/>
            <a:t>Self-employed</a:t>
          </a:r>
          <a:endParaRPr lang="en-GB" dirty="0"/>
        </a:p>
      </dgm:t>
    </dgm:pt>
    <dgm:pt modelId="{45369F0D-6094-44DB-B355-94EBE1232FAB}" type="parTrans" cxnId="{97488044-E928-49AE-91DB-6CFA8BF10DCA}">
      <dgm:prSet/>
      <dgm:spPr/>
      <dgm:t>
        <a:bodyPr/>
        <a:lstStyle/>
        <a:p>
          <a:endParaRPr lang="en-GB"/>
        </a:p>
      </dgm:t>
    </dgm:pt>
    <dgm:pt modelId="{E2D79A86-587B-4497-9217-0BE66048E2B9}" type="sibTrans" cxnId="{97488044-E928-49AE-91DB-6CFA8BF10DCA}">
      <dgm:prSet/>
      <dgm:spPr/>
      <dgm:t>
        <a:bodyPr/>
        <a:lstStyle/>
        <a:p>
          <a:endParaRPr lang="en-GB"/>
        </a:p>
      </dgm:t>
    </dgm:pt>
    <dgm:pt modelId="{56BB21FD-FFC5-4860-9CEC-4074581E59ED}">
      <dgm:prSet phldrT="[Text]"/>
      <dgm:spPr/>
      <dgm:t>
        <a:bodyPr/>
        <a:lstStyle/>
        <a:p>
          <a:r>
            <a:rPr lang="en-GB" dirty="0" smtClean="0"/>
            <a:t>more leeway in terms of choice of the type of work and tasks to be executed</a:t>
          </a:r>
          <a:endParaRPr lang="en-GB" dirty="0"/>
        </a:p>
      </dgm:t>
    </dgm:pt>
    <dgm:pt modelId="{402A33F9-5A6B-4D5D-805E-BE73649B06D2}" type="parTrans" cxnId="{695AC40F-12DE-4BEC-B3B0-5A80E1B08910}">
      <dgm:prSet/>
      <dgm:spPr/>
      <dgm:t>
        <a:bodyPr/>
        <a:lstStyle/>
        <a:p>
          <a:endParaRPr lang="en-GB"/>
        </a:p>
      </dgm:t>
    </dgm:pt>
    <dgm:pt modelId="{3FBC34DD-6FFC-44A4-AB63-A88CB1F8FC34}" type="sibTrans" cxnId="{695AC40F-12DE-4BEC-B3B0-5A80E1B08910}">
      <dgm:prSet/>
      <dgm:spPr/>
      <dgm:t>
        <a:bodyPr/>
        <a:lstStyle/>
        <a:p>
          <a:endParaRPr lang="en-GB"/>
        </a:p>
      </dgm:t>
    </dgm:pt>
    <dgm:pt modelId="{C816A28A-243E-44E4-8E6D-6531A8F1F0A1}">
      <dgm:prSet phldrT="[Text]"/>
      <dgm:spPr/>
      <dgm:t>
        <a:bodyPr/>
        <a:lstStyle/>
        <a:p>
          <a:r>
            <a:rPr lang="en-GB" dirty="0" smtClean="0"/>
            <a:t>of the time, place, quantity of work, and more freedom in the recruitment of his own staff (incl. ability to delegate)</a:t>
          </a:r>
          <a:endParaRPr lang="en-GB" dirty="0"/>
        </a:p>
      </dgm:t>
    </dgm:pt>
    <dgm:pt modelId="{F5DC05B7-9748-4AAA-A084-3BB69796C7BF}" type="parTrans" cxnId="{7DABF669-EFC0-45A8-8935-EB82C47E2C84}">
      <dgm:prSet/>
      <dgm:spPr/>
    </dgm:pt>
    <dgm:pt modelId="{DD8D0E5C-0514-40A0-A300-F01C7FA628B5}" type="sibTrans" cxnId="{7DABF669-EFC0-45A8-8935-EB82C47E2C84}">
      <dgm:prSet/>
      <dgm:spPr/>
    </dgm:pt>
    <dgm:pt modelId="{5800DDB2-7B3B-4B45-A21D-05BE83C47599}">
      <dgm:prSet phldrT="[Text]"/>
      <dgm:spPr/>
      <dgm:t>
        <a:bodyPr/>
        <a:lstStyle/>
        <a:p>
          <a:r>
            <a:rPr lang="en-GB" i="1" dirty="0" smtClean="0"/>
            <a:t>Provided this is not a sham</a:t>
          </a:r>
          <a:endParaRPr lang="en-GB" i="1" dirty="0"/>
        </a:p>
      </dgm:t>
    </dgm:pt>
    <dgm:pt modelId="{B471B7A4-B38D-4091-B582-B236E4D04479}" type="parTrans" cxnId="{C080F37D-920E-4397-A17F-C3D646D9633E}">
      <dgm:prSet/>
      <dgm:spPr/>
    </dgm:pt>
    <dgm:pt modelId="{6FF06B50-D173-4524-B612-BEB3D8292D21}" type="sibTrans" cxnId="{C080F37D-920E-4397-A17F-C3D646D9633E}">
      <dgm:prSet/>
      <dgm:spPr/>
    </dgm:pt>
    <dgm:pt modelId="{F081F0F0-47AE-4737-A07D-4716B1147C3C}">
      <dgm:prSet phldrT="[Text]"/>
      <dgm:spPr/>
      <dgm:t>
        <a:bodyPr/>
        <a:lstStyle/>
        <a:p>
          <a:r>
            <a:rPr lang="en-GB" dirty="0" smtClean="0"/>
            <a:t>of the manner in which that work or those tasks are to be performed, </a:t>
          </a:r>
          <a:endParaRPr lang="en-GB" dirty="0"/>
        </a:p>
      </dgm:t>
    </dgm:pt>
    <dgm:pt modelId="{2A160E64-57A7-463E-B00C-513D87619736}" type="parTrans" cxnId="{B533B300-DC81-4158-9E0A-0A2E7C3DD26B}">
      <dgm:prSet/>
      <dgm:spPr/>
    </dgm:pt>
    <dgm:pt modelId="{0D9232AF-1AE2-4FA6-91DA-70ECA36BEBCB}" type="sibTrans" cxnId="{B533B300-DC81-4158-9E0A-0A2E7C3DD26B}">
      <dgm:prSet/>
      <dgm:spPr/>
    </dgm:pt>
    <dgm:pt modelId="{EAED5DB1-9F39-410A-AB97-F1DA9D9381A7}">
      <dgm:prSet phldrT="[Text]"/>
      <dgm:spPr/>
      <dgm:t>
        <a:bodyPr/>
        <a:lstStyle/>
        <a:p>
          <a:r>
            <a:rPr lang="en-GB" dirty="0" smtClean="0"/>
            <a:t>Freedom to work for third parties</a:t>
          </a:r>
          <a:endParaRPr lang="en-GB" dirty="0"/>
        </a:p>
      </dgm:t>
    </dgm:pt>
    <dgm:pt modelId="{C891BB1A-A9C0-43F3-8576-CFF8D641BC05}" type="parTrans" cxnId="{0B798713-22DD-4B12-85C3-DEC6FC8EA8ED}">
      <dgm:prSet/>
      <dgm:spPr/>
    </dgm:pt>
    <dgm:pt modelId="{F586848A-B0B0-4F32-9393-2D91F070E027}" type="sibTrans" cxnId="{0B798713-22DD-4B12-85C3-DEC6FC8EA8ED}">
      <dgm:prSet/>
      <dgm:spPr/>
    </dgm:pt>
    <dgm:pt modelId="{7642A9ED-6CF0-465E-A8E1-E8A4DBD64219}">
      <dgm:prSet phldrT="[Text]"/>
      <dgm:spPr/>
      <dgm:t>
        <a:bodyPr/>
        <a:lstStyle/>
        <a:p>
          <a:r>
            <a:rPr lang="en-GB" dirty="0" smtClean="0"/>
            <a:t>control/ </a:t>
          </a:r>
          <a:r>
            <a:rPr lang="en-GB" dirty="0" smtClean="0"/>
            <a:t>hierarchy</a:t>
          </a:r>
          <a:endParaRPr lang="en-GB" dirty="0"/>
        </a:p>
      </dgm:t>
    </dgm:pt>
    <dgm:pt modelId="{A8B8E0DF-E6C0-43BE-B8A5-0086571E9BBF}" type="parTrans" cxnId="{4952B5FF-DB08-4C91-9189-83CA55B0EF52}">
      <dgm:prSet/>
      <dgm:spPr/>
    </dgm:pt>
    <dgm:pt modelId="{9FD3876A-3F64-46DF-8C27-6501003279D3}" type="sibTrans" cxnId="{4952B5FF-DB08-4C91-9189-83CA55B0EF52}">
      <dgm:prSet/>
      <dgm:spPr/>
    </dgm:pt>
    <dgm:pt modelId="{C03C81B0-DE7E-4673-A18E-741CFB89B554}" type="pres">
      <dgm:prSet presAssocID="{8A00D792-5CE5-4964-918F-CD684141C701}" presName="Name0" presStyleCnt="0">
        <dgm:presLayoutVars>
          <dgm:dir/>
          <dgm:animLvl val="lvl"/>
          <dgm:resizeHandles val="exact"/>
        </dgm:presLayoutVars>
      </dgm:prSet>
      <dgm:spPr/>
      <dgm:t>
        <a:bodyPr/>
        <a:lstStyle/>
        <a:p>
          <a:endParaRPr lang="en-US"/>
        </a:p>
      </dgm:t>
    </dgm:pt>
    <dgm:pt modelId="{3C1996B2-EA63-476C-9F8F-C22372F472C4}" type="pres">
      <dgm:prSet presAssocID="{4DCB53F7-56B4-4329-8C71-6D38DC5CFF77}" presName="composite" presStyleCnt="0"/>
      <dgm:spPr/>
    </dgm:pt>
    <dgm:pt modelId="{494E7B89-528C-424D-85E5-EC53BAE4B3A7}" type="pres">
      <dgm:prSet presAssocID="{4DCB53F7-56B4-4329-8C71-6D38DC5CFF77}" presName="parTx" presStyleLbl="alignNode1" presStyleIdx="0" presStyleCnt="2">
        <dgm:presLayoutVars>
          <dgm:chMax val="0"/>
          <dgm:chPref val="0"/>
          <dgm:bulletEnabled val="1"/>
        </dgm:presLayoutVars>
      </dgm:prSet>
      <dgm:spPr/>
      <dgm:t>
        <a:bodyPr/>
        <a:lstStyle/>
        <a:p>
          <a:endParaRPr lang="en-US"/>
        </a:p>
      </dgm:t>
    </dgm:pt>
    <dgm:pt modelId="{0303F061-C003-4FA3-AA06-8148B031E712}" type="pres">
      <dgm:prSet presAssocID="{4DCB53F7-56B4-4329-8C71-6D38DC5CFF77}" presName="desTx" presStyleLbl="alignAccFollowNode1" presStyleIdx="0" presStyleCnt="2">
        <dgm:presLayoutVars>
          <dgm:bulletEnabled val="1"/>
        </dgm:presLayoutVars>
      </dgm:prSet>
      <dgm:spPr/>
      <dgm:t>
        <a:bodyPr/>
        <a:lstStyle/>
        <a:p>
          <a:endParaRPr lang="en-US"/>
        </a:p>
      </dgm:t>
    </dgm:pt>
    <dgm:pt modelId="{A7DD6646-B886-40AF-82E9-F58DE0B2E604}" type="pres">
      <dgm:prSet presAssocID="{1C60B739-A06C-477E-A517-4E547500B8D8}" presName="space" presStyleCnt="0"/>
      <dgm:spPr/>
    </dgm:pt>
    <dgm:pt modelId="{4CFCA4D9-B0F2-499F-844A-87AC0D3E40B3}" type="pres">
      <dgm:prSet presAssocID="{FE1AD355-0638-40B4-B126-2A5B5C2E19F5}" presName="composite" presStyleCnt="0"/>
      <dgm:spPr/>
    </dgm:pt>
    <dgm:pt modelId="{63ADDF23-2A22-43AA-B505-2180858C5287}" type="pres">
      <dgm:prSet presAssocID="{FE1AD355-0638-40B4-B126-2A5B5C2E19F5}" presName="parTx" presStyleLbl="alignNode1" presStyleIdx="1" presStyleCnt="2">
        <dgm:presLayoutVars>
          <dgm:chMax val="0"/>
          <dgm:chPref val="0"/>
          <dgm:bulletEnabled val="1"/>
        </dgm:presLayoutVars>
      </dgm:prSet>
      <dgm:spPr/>
      <dgm:t>
        <a:bodyPr/>
        <a:lstStyle/>
        <a:p>
          <a:endParaRPr lang="en-GB"/>
        </a:p>
      </dgm:t>
    </dgm:pt>
    <dgm:pt modelId="{D85E662A-F038-471A-922B-674923BD38EF}" type="pres">
      <dgm:prSet presAssocID="{FE1AD355-0638-40B4-B126-2A5B5C2E19F5}" presName="desTx" presStyleLbl="alignAccFollowNode1" presStyleIdx="1" presStyleCnt="2">
        <dgm:presLayoutVars>
          <dgm:bulletEnabled val="1"/>
        </dgm:presLayoutVars>
      </dgm:prSet>
      <dgm:spPr/>
      <dgm:t>
        <a:bodyPr/>
        <a:lstStyle/>
        <a:p>
          <a:endParaRPr lang="en-GB"/>
        </a:p>
      </dgm:t>
    </dgm:pt>
  </dgm:ptLst>
  <dgm:cxnLst>
    <dgm:cxn modelId="{4FC98EC9-15EC-482A-9216-DC13836DB15E}" type="presOf" srcId="{7642A9ED-6CF0-465E-A8E1-E8A4DBD64219}" destId="{0303F061-C003-4FA3-AA06-8148B031E712}" srcOrd="0" destOrd="1" presId="urn:microsoft.com/office/officeart/2005/8/layout/hList1"/>
    <dgm:cxn modelId="{695AC40F-12DE-4BEC-B3B0-5A80E1B08910}" srcId="{FE1AD355-0638-40B4-B126-2A5B5C2E19F5}" destId="{56BB21FD-FFC5-4860-9CEC-4074581E59ED}" srcOrd="0" destOrd="0" parTransId="{402A33F9-5A6B-4D5D-805E-BE73649B06D2}" sibTransId="{3FBC34DD-6FFC-44A4-AB63-A88CB1F8FC34}"/>
    <dgm:cxn modelId="{FE394FA3-C18B-436C-82A0-F2C020331472}" type="presOf" srcId="{FE1AD355-0638-40B4-B126-2A5B5C2E19F5}" destId="{63ADDF23-2A22-43AA-B505-2180858C5287}" srcOrd="0" destOrd="0" presId="urn:microsoft.com/office/officeart/2005/8/layout/hList1"/>
    <dgm:cxn modelId="{D42E2354-21A6-466D-A1AC-E1689ECC1D7D}" srcId="{8A00D792-5CE5-4964-918F-CD684141C701}" destId="{4DCB53F7-56B4-4329-8C71-6D38DC5CFF77}" srcOrd="0" destOrd="0" parTransId="{7B6CF4D9-BA75-4500-B705-43D81EE92022}" sibTransId="{1C60B739-A06C-477E-A517-4E547500B8D8}"/>
    <dgm:cxn modelId="{97488044-E928-49AE-91DB-6CFA8BF10DCA}" srcId="{8A00D792-5CE5-4964-918F-CD684141C701}" destId="{FE1AD355-0638-40B4-B126-2A5B5C2E19F5}" srcOrd="1" destOrd="0" parTransId="{45369F0D-6094-44DB-B355-94EBE1232FAB}" sibTransId="{E2D79A86-587B-4497-9217-0BE66048E2B9}"/>
    <dgm:cxn modelId="{871F8572-FD59-4590-88E9-F7F8D3C3CD49}" type="presOf" srcId="{4DCB53F7-56B4-4329-8C71-6D38DC5CFF77}" destId="{494E7B89-528C-424D-85E5-EC53BAE4B3A7}" srcOrd="0" destOrd="0" presId="urn:microsoft.com/office/officeart/2005/8/layout/hList1"/>
    <dgm:cxn modelId="{E0172063-2109-4570-8FB9-1EA6FF7007CB}" type="presOf" srcId="{8A00D792-5CE5-4964-918F-CD684141C701}" destId="{C03C81B0-DE7E-4673-A18E-741CFB89B554}" srcOrd="0" destOrd="0" presId="urn:microsoft.com/office/officeart/2005/8/layout/hList1"/>
    <dgm:cxn modelId="{A372972E-9D4B-4075-9FCA-8E0D6E5D59FD}" srcId="{4DCB53F7-56B4-4329-8C71-6D38DC5CFF77}" destId="{74F20284-035C-43AD-A994-297FA05DCEED}" srcOrd="0" destOrd="0" parTransId="{AD459028-ECC3-414D-9518-CE51D06CF005}" sibTransId="{8C3BA58E-6127-444F-931D-696003797303}"/>
    <dgm:cxn modelId="{0B798713-22DD-4B12-85C3-DEC6FC8EA8ED}" srcId="{FE1AD355-0638-40B4-B126-2A5B5C2E19F5}" destId="{EAED5DB1-9F39-410A-AB97-F1DA9D9381A7}" srcOrd="1" destOrd="0" parTransId="{C891BB1A-A9C0-43F3-8576-CFF8D641BC05}" sibTransId="{F586848A-B0B0-4F32-9393-2D91F070E027}"/>
    <dgm:cxn modelId="{0F035A87-45B4-4B03-B595-05BB42D6C8BF}" type="presOf" srcId="{4FE5CCCF-20E2-499D-9B75-1CC8D12C7C4D}" destId="{0303F061-C003-4FA3-AA06-8148B031E712}" srcOrd="0" destOrd="2" presId="urn:microsoft.com/office/officeart/2005/8/layout/hList1"/>
    <dgm:cxn modelId="{4952B5FF-DB08-4C91-9189-83CA55B0EF52}" srcId="{4DCB53F7-56B4-4329-8C71-6D38DC5CFF77}" destId="{7642A9ED-6CF0-465E-A8E1-E8A4DBD64219}" srcOrd="1" destOrd="0" parTransId="{A8B8E0DF-E6C0-43BE-B8A5-0086571E9BBF}" sibTransId="{9FD3876A-3F64-46DF-8C27-6501003279D3}"/>
    <dgm:cxn modelId="{1B060536-6A78-4D26-ABD3-D6FB598DA476}" type="presOf" srcId="{F081F0F0-47AE-4737-A07D-4716B1147C3C}" destId="{D85E662A-F038-471A-922B-674923BD38EF}" srcOrd="0" destOrd="2" presId="urn:microsoft.com/office/officeart/2005/8/layout/hList1"/>
    <dgm:cxn modelId="{2B798212-6B55-4CBC-BA8F-7A84A162DE3F}" srcId="{4DCB53F7-56B4-4329-8C71-6D38DC5CFF77}" destId="{4FE5CCCF-20E2-499D-9B75-1CC8D12C7C4D}" srcOrd="2" destOrd="0" parTransId="{412604EF-2423-48C5-9091-30741F948635}" sibTransId="{BD23A10E-C1E4-4B15-B989-BE650E9743DF}"/>
    <dgm:cxn modelId="{7DABF669-EFC0-45A8-8935-EB82C47E2C84}" srcId="{FE1AD355-0638-40B4-B126-2A5B5C2E19F5}" destId="{C816A28A-243E-44E4-8E6D-6531A8F1F0A1}" srcOrd="3" destOrd="0" parTransId="{F5DC05B7-9748-4AAA-A084-3BB69796C7BF}" sibTransId="{DD8D0E5C-0514-40A0-A300-F01C7FA628B5}"/>
    <dgm:cxn modelId="{6864BA3E-1110-43D1-9ADB-C4BCD2599149}" type="presOf" srcId="{5800DDB2-7B3B-4B45-A21D-05BE83C47599}" destId="{D85E662A-F038-471A-922B-674923BD38EF}" srcOrd="0" destOrd="4" presId="urn:microsoft.com/office/officeart/2005/8/layout/hList1"/>
    <dgm:cxn modelId="{B533B300-DC81-4158-9E0A-0A2E7C3DD26B}" srcId="{FE1AD355-0638-40B4-B126-2A5B5C2E19F5}" destId="{F081F0F0-47AE-4737-A07D-4716B1147C3C}" srcOrd="2" destOrd="0" parTransId="{2A160E64-57A7-463E-B00C-513D87619736}" sibTransId="{0D9232AF-1AE2-4FA6-91DA-70ECA36BEBCB}"/>
    <dgm:cxn modelId="{C080F37D-920E-4397-A17F-C3D646D9633E}" srcId="{FE1AD355-0638-40B4-B126-2A5B5C2E19F5}" destId="{5800DDB2-7B3B-4B45-A21D-05BE83C47599}" srcOrd="4" destOrd="0" parTransId="{B471B7A4-B38D-4091-B582-B236E4D04479}" sibTransId="{6FF06B50-D173-4524-B612-BEB3D8292D21}"/>
    <dgm:cxn modelId="{AD22F02A-28A9-40A6-B5AD-790F0BB9E140}" type="presOf" srcId="{56BB21FD-FFC5-4860-9CEC-4074581E59ED}" destId="{D85E662A-F038-471A-922B-674923BD38EF}" srcOrd="0" destOrd="0" presId="urn:microsoft.com/office/officeart/2005/8/layout/hList1"/>
    <dgm:cxn modelId="{23147D8D-0B48-45C3-82A0-D7B1E289ED27}" type="presOf" srcId="{C816A28A-243E-44E4-8E6D-6531A8F1F0A1}" destId="{D85E662A-F038-471A-922B-674923BD38EF}" srcOrd="0" destOrd="3" presId="urn:microsoft.com/office/officeart/2005/8/layout/hList1"/>
    <dgm:cxn modelId="{C0D80650-FC95-4872-A080-9E93B07A9171}" type="presOf" srcId="{EAED5DB1-9F39-410A-AB97-F1DA9D9381A7}" destId="{D85E662A-F038-471A-922B-674923BD38EF}" srcOrd="0" destOrd="1" presId="urn:microsoft.com/office/officeart/2005/8/layout/hList1"/>
    <dgm:cxn modelId="{79547709-AA1B-4554-9119-E4D0D7A5643B}" type="presOf" srcId="{74F20284-035C-43AD-A994-297FA05DCEED}" destId="{0303F061-C003-4FA3-AA06-8148B031E712}" srcOrd="0" destOrd="0" presId="urn:microsoft.com/office/officeart/2005/8/layout/hList1"/>
    <dgm:cxn modelId="{21DBE182-549B-4B01-B599-926F65D1DE9D}" type="presParOf" srcId="{C03C81B0-DE7E-4673-A18E-741CFB89B554}" destId="{3C1996B2-EA63-476C-9F8F-C22372F472C4}" srcOrd="0" destOrd="0" presId="urn:microsoft.com/office/officeart/2005/8/layout/hList1"/>
    <dgm:cxn modelId="{40B4FF98-5F66-4940-A7D8-5EE4460FF81A}" type="presParOf" srcId="{3C1996B2-EA63-476C-9F8F-C22372F472C4}" destId="{494E7B89-528C-424D-85E5-EC53BAE4B3A7}" srcOrd="0" destOrd="0" presId="urn:microsoft.com/office/officeart/2005/8/layout/hList1"/>
    <dgm:cxn modelId="{67E161EC-8A0D-4C23-B472-17255DF6A82F}" type="presParOf" srcId="{3C1996B2-EA63-476C-9F8F-C22372F472C4}" destId="{0303F061-C003-4FA3-AA06-8148B031E712}" srcOrd="1" destOrd="0" presId="urn:microsoft.com/office/officeart/2005/8/layout/hList1"/>
    <dgm:cxn modelId="{0AF221C1-D961-441D-9925-BB62FD261A63}" type="presParOf" srcId="{C03C81B0-DE7E-4673-A18E-741CFB89B554}" destId="{A7DD6646-B886-40AF-82E9-F58DE0B2E604}" srcOrd="1" destOrd="0" presId="urn:microsoft.com/office/officeart/2005/8/layout/hList1"/>
    <dgm:cxn modelId="{08B1E408-BCE9-48C1-916D-1EBAE30FC468}" type="presParOf" srcId="{C03C81B0-DE7E-4673-A18E-741CFB89B554}" destId="{4CFCA4D9-B0F2-499F-844A-87AC0D3E40B3}" srcOrd="2" destOrd="0" presId="urn:microsoft.com/office/officeart/2005/8/layout/hList1"/>
    <dgm:cxn modelId="{AB440A0D-EC17-4EAD-904B-7BE9664A5D7B}" type="presParOf" srcId="{4CFCA4D9-B0F2-499F-844A-87AC0D3E40B3}" destId="{63ADDF23-2A22-43AA-B505-2180858C5287}" srcOrd="0" destOrd="0" presId="urn:microsoft.com/office/officeart/2005/8/layout/hList1"/>
    <dgm:cxn modelId="{BD3B707A-C83F-4F91-BD89-46C08C0E3BDA}" type="presParOf" srcId="{4CFCA4D9-B0F2-499F-844A-87AC0D3E40B3}" destId="{D85E662A-F038-471A-922B-674923BD38E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2C7F23-3CEC-4F9A-B729-A8CDFC79FF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4BEBB9D-821C-43F3-BC54-49BB21025721}">
      <dgm:prSet phldrT="[Text]"/>
      <dgm:spPr/>
      <dgm:t>
        <a:bodyPr/>
        <a:lstStyle/>
        <a:p>
          <a:r>
            <a:rPr lang="en-GB" dirty="0" smtClean="0"/>
            <a:t>Arts. </a:t>
          </a:r>
          <a:r>
            <a:rPr lang="en-GB" dirty="0" smtClean="0"/>
            <a:t>1 </a:t>
          </a:r>
          <a:r>
            <a:rPr lang="en-GB" dirty="0" smtClean="0"/>
            <a:t>and 2 WTD </a:t>
          </a:r>
          <a:r>
            <a:rPr lang="en-GB" dirty="0" smtClean="0"/>
            <a:t>2003/88</a:t>
          </a:r>
          <a:endParaRPr lang="en-US" dirty="0"/>
        </a:p>
      </dgm:t>
    </dgm:pt>
    <dgm:pt modelId="{99EE67DC-77C2-4B5F-8DB2-D931033EEDA8}" type="parTrans" cxnId="{E0DE7A16-AF8F-487B-AE39-477EE2D34867}">
      <dgm:prSet/>
      <dgm:spPr/>
      <dgm:t>
        <a:bodyPr/>
        <a:lstStyle/>
        <a:p>
          <a:endParaRPr lang="en-US"/>
        </a:p>
      </dgm:t>
    </dgm:pt>
    <dgm:pt modelId="{D694C35A-19F5-4606-9DF7-B69EDB6ABD2E}" type="sibTrans" cxnId="{E0DE7A16-AF8F-487B-AE39-477EE2D34867}">
      <dgm:prSet/>
      <dgm:spPr/>
      <dgm:t>
        <a:bodyPr/>
        <a:lstStyle/>
        <a:p>
          <a:endParaRPr lang="en-US"/>
        </a:p>
      </dgm:t>
    </dgm:pt>
    <dgm:pt modelId="{26C838E0-C9F7-480C-8000-61BDC4C85785}">
      <dgm:prSet/>
      <dgm:spPr/>
      <dgm:t>
        <a:bodyPr/>
        <a:lstStyle/>
        <a:p>
          <a:r>
            <a:rPr lang="en-GB" dirty="0" smtClean="0"/>
            <a:t>Art. 2 OSHFD 89/391 especially Art. 2(2) first and second subparagraphs (Art. 1(4) WTD refers)</a:t>
          </a:r>
        </a:p>
      </dgm:t>
    </dgm:pt>
    <dgm:pt modelId="{F4FF7AB4-0A52-40E8-BFE5-DD04241358A6}" type="parTrans" cxnId="{8EA7138D-E080-4152-8CD8-627B25DE51BD}">
      <dgm:prSet/>
      <dgm:spPr/>
      <dgm:t>
        <a:bodyPr/>
        <a:lstStyle/>
        <a:p>
          <a:endParaRPr lang="en-US"/>
        </a:p>
      </dgm:t>
    </dgm:pt>
    <dgm:pt modelId="{07BE0039-B27D-4122-9DE8-AD743721FC9E}" type="sibTrans" cxnId="{8EA7138D-E080-4152-8CD8-627B25DE51BD}">
      <dgm:prSet/>
      <dgm:spPr/>
      <dgm:t>
        <a:bodyPr/>
        <a:lstStyle/>
        <a:p>
          <a:endParaRPr lang="en-US"/>
        </a:p>
      </dgm:t>
    </dgm:pt>
    <dgm:pt modelId="{08F877F5-F806-4DE1-8192-163E91EFB833}">
      <dgm:prSet/>
      <dgm:spPr/>
      <dgm:t>
        <a:bodyPr/>
        <a:lstStyle/>
        <a:p>
          <a:r>
            <a:rPr lang="en-GB" smtClean="0"/>
            <a:t>Art 4(2) TEU</a:t>
          </a:r>
          <a:endParaRPr lang="en-GB" dirty="0" smtClean="0"/>
        </a:p>
      </dgm:t>
    </dgm:pt>
    <dgm:pt modelId="{03C5D058-37DA-4BCA-A4EA-74F3D3764C60}" type="parTrans" cxnId="{05001293-0302-46BC-858A-5630FC8118B0}">
      <dgm:prSet/>
      <dgm:spPr/>
      <dgm:t>
        <a:bodyPr/>
        <a:lstStyle/>
        <a:p>
          <a:endParaRPr lang="en-US"/>
        </a:p>
      </dgm:t>
    </dgm:pt>
    <dgm:pt modelId="{8ADA1D92-6127-456F-95F1-5AE41ADBE7E6}" type="sibTrans" cxnId="{05001293-0302-46BC-858A-5630FC8118B0}">
      <dgm:prSet/>
      <dgm:spPr/>
      <dgm:t>
        <a:bodyPr/>
        <a:lstStyle/>
        <a:p>
          <a:endParaRPr lang="en-US"/>
        </a:p>
      </dgm:t>
    </dgm:pt>
    <dgm:pt modelId="{C4BFFA22-69DE-43BE-B8AB-FDD989F10C2D}">
      <dgm:prSet/>
      <dgm:spPr/>
      <dgm:t>
        <a:bodyPr/>
        <a:lstStyle/>
        <a:p>
          <a:r>
            <a:rPr lang="en-GB" smtClean="0"/>
            <a:t>Arts 31 and 52 Charter</a:t>
          </a:r>
          <a:endParaRPr lang="en-GB" dirty="0"/>
        </a:p>
      </dgm:t>
    </dgm:pt>
    <dgm:pt modelId="{467FED14-0961-4499-842C-15C6F11AE40C}" type="parTrans" cxnId="{75DF60B3-512C-48D1-9EED-1F65D857EEC6}">
      <dgm:prSet/>
      <dgm:spPr/>
      <dgm:t>
        <a:bodyPr/>
        <a:lstStyle/>
        <a:p>
          <a:endParaRPr lang="en-US"/>
        </a:p>
      </dgm:t>
    </dgm:pt>
    <dgm:pt modelId="{DE0C2343-20FF-464D-9544-76F44D4821B5}" type="sibTrans" cxnId="{75DF60B3-512C-48D1-9EED-1F65D857EEC6}">
      <dgm:prSet/>
      <dgm:spPr/>
      <dgm:t>
        <a:bodyPr/>
        <a:lstStyle/>
        <a:p>
          <a:endParaRPr lang="en-US"/>
        </a:p>
      </dgm:t>
    </dgm:pt>
    <dgm:pt modelId="{314BA2A4-2280-4A00-9A63-1772C67E6B26}" type="pres">
      <dgm:prSet presAssocID="{F52C7F23-3CEC-4F9A-B729-A8CDFC79FF65}" presName="linear" presStyleCnt="0">
        <dgm:presLayoutVars>
          <dgm:dir/>
          <dgm:animLvl val="lvl"/>
          <dgm:resizeHandles val="exact"/>
        </dgm:presLayoutVars>
      </dgm:prSet>
      <dgm:spPr/>
      <dgm:t>
        <a:bodyPr/>
        <a:lstStyle/>
        <a:p>
          <a:endParaRPr lang="en-US"/>
        </a:p>
      </dgm:t>
    </dgm:pt>
    <dgm:pt modelId="{A9C95D92-C369-4911-8047-61CD9314C6A5}" type="pres">
      <dgm:prSet presAssocID="{A4BEBB9D-821C-43F3-BC54-49BB21025721}" presName="parentLin" presStyleCnt="0"/>
      <dgm:spPr/>
    </dgm:pt>
    <dgm:pt modelId="{7045CB6C-EAAD-4304-A850-A26D99AB7AD7}" type="pres">
      <dgm:prSet presAssocID="{A4BEBB9D-821C-43F3-BC54-49BB21025721}" presName="parentLeftMargin" presStyleLbl="node1" presStyleIdx="0" presStyleCnt="4"/>
      <dgm:spPr/>
      <dgm:t>
        <a:bodyPr/>
        <a:lstStyle/>
        <a:p>
          <a:endParaRPr lang="en-US"/>
        </a:p>
      </dgm:t>
    </dgm:pt>
    <dgm:pt modelId="{A0CDA4DB-4B99-4B8B-A5C3-A5BC8DEC52B4}" type="pres">
      <dgm:prSet presAssocID="{A4BEBB9D-821C-43F3-BC54-49BB21025721}" presName="parentText" presStyleLbl="node1" presStyleIdx="0" presStyleCnt="4">
        <dgm:presLayoutVars>
          <dgm:chMax val="0"/>
          <dgm:bulletEnabled val="1"/>
        </dgm:presLayoutVars>
      </dgm:prSet>
      <dgm:spPr/>
      <dgm:t>
        <a:bodyPr/>
        <a:lstStyle/>
        <a:p>
          <a:endParaRPr lang="en-US"/>
        </a:p>
      </dgm:t>
    </dgm:pt>
    <dgm:pt modelId="{FA6CA1AB-8F05-43FD-AAB3-659804F5FDC5}" type="pres">
      <dgm:prSet presAssocID="{A4BEBB9D-821C-43F3-BC54-49BB21025721}" presName="negativeSpace" presStyleCnt="0"/>
      <dgm:spPr/>
    </dgm:pt>
    <dgm:pt modelId="{67779291-D68D-48CC-AC07-94A64CCDA375}" type="pres">
      <dgm:prSet presAssocID="{A4BEBB9D-821C-43F3-BC54-49BB21025721}" presName="childText" presStyleLbl="conFgAcc1" presStyleIdx="0" presStyleCnt="4">
        <dgm:presLayoutVars>
          <dgm:bulletEnabled val="1"/>
        </dgm:presLayoutVars>
      </dgm:prSet>
      <dgm:spPr/>
    </dgm:pt>
    <dgm:pt modelId="{7D134278-0956-477C-85E1-00DBD0E1E7EA}" type="pres">
      <dgm:prSet presAssocID="{D694C35A-19F5-4606-9DF7-B69EDB6ABD2E}" presName="spaceBetweenRectangles" presStyleCnt="0"/>
      <dgm:spPr/>
    </dgm:pt>
    <dgm:pt modelId="{8EA88286-1536-41F9-B128-1E70A083E215}" type="pres">
      <dgm:prSet presAssocID="{26C838E0-C9F7-480C-8000-61BDC4C85785}" presName="parentLin" presStyleCnt="0"/>
      <dgm:spPr/>
    </dgm:pt>
    <dgm:pt modelId="{B732F524-38C7-4D77-8CD7-213EEC01E866}" type="pres">
      <dgm:prSet presAssocID="{26C838E0-C9F7-480C-8000-61BDC4C85785}" presName="parentLeftMargin" presStyleLbl="node1" presStyleIdx="0" presStyleCnt="4"/>
      <dgm:spPr/>
      <dgm:t>
        <a:bodyPr/>
        <a:lstStyle/>
        <a:p>
          <a:endParaRPr lang="en-US"/>
        </a:p>
      </dgm:t>
    </dgm:pt>
    <dgm:pt modelId="{112AC66C-9A0E-4189-ACF9-8BEC951E08FF}" type="pres">
      <dgm:prSet presAssocID="{26C838E0-C9F7-480C-8000-61BDC4C85785}" presName="parentText" presStyleLbl="node1" presStyleIdx="1" presStyleCnt="4">
        <dgm:presLayoutVars>
          <dgm:chMax val="0"/>
          <dgm:bulletEnabled val="1"/>
        </dgm:presLayoutVars>
      </dgm:prSet>
      <dgm:spPr/>
      <dgm:t>
        <a:bodyPr/>
        <a:lstStyle/>
        <a:p>
          <a:endParaRPr lang="en-US"/>
        </a:p>
      </dgm:t>
    </dgm:pt>
    <dgm:pt modelId="{BD72DA8E-29C0-4310-A71E-D2FBF8A6914E}" type="pres">
      <dgm:prSet presAssocID="{26C838E0-C9F7-480C-8000-61BDC4C85785}" presName="negativeSpace" presStyleCnt="0"/>
      <dgm:spPr/>
    </dgm:pt>
    <dgm:pt modelId="{8DF5B23C-601B-43E8-8974-214234FA4D2F}" type="pres">
      <dgm:prSet presAssocID="{26C838E0-C9F7-480C-8000-61BDC4C85785}" presName="childText" presStyleLbl="conFgAcc1" presStyleIdx="1" presStyleCnt="4">
        <dgm:presLayoutVars>
          <dgm:bulletEnabled val="1"/>
        </dgm:presLayoutVars>
      </dgm:prSet>
      <dgm:spPr/>
    </dgm:pt>
    <dgm:pt modelId="{43CDC83E-8D04-4E37-8756-E0F683D8F505}" type="pres">
      <dgm:prSet presAssocID="{07BE0039-B27D-4122-9DE8-AD743721FC9E}" presName="spaceBetweenRectangles" presStyleCnt="0"/>
      <dgm:spPr/>
    </dgm:pt>
    <dgm:pt modelId="{481EBBDC-ACC2-4C2C-B370-375D5006BA6F}" type="pres">
      <dgm:prSet presAssocID="{08F877F5-F806-4DE1-8192-163E91EFB833}" presName="parentLin" presStyleCnt="0"/>
      <dgm:spPr/>
    </dgm:pt>
    <dgm:pt modelId="{8F1EC5A7-C8D6-4776-A5C0-E1D95F88B092}" type="pres">
      <dgm:prSet presAssocID="{08F877F5-F806-4DE1-8192-163E91EFB833}" presName="parentLeftMargin" presStyleLbl="node1" presStyleIdx="1" presStyleCnt="4"/>
      <dgm:spPr/>
      <dgm:t>
        <a:bodyPr/>
        <a:lstStyle/>
        <a:p>
          <a:endParaRPr lang="en-US"/>
        </a:p>
      </dgm:t>
    </dgm:pt>
    <dgm:pt modelId="{7457EBAA-5D4E-40BC-BE87-4FA9AEF72C8B}" type="pres">
      <dgm:prSet presAssocID="{08F877F5-F806-4DE1-8192-163E91EFB833}" presName="parentText" presStyleLbl="node1" presStyleIdx="2" presStyleCnt="4">
        <dgm:presLayoutVars>
          <dgm:chMax val="0"/>
          <dgm:bulletEnabled val="1"/>
        </dgm:presLayoutVars>
      </dgm:prSet>
      <dgm:spPr/>
      <dgm:t>
        <a:bodyPr/>
        <a:lstStyle/>
        <a:p>
          <a:endParaRPr lang="en-US"/>
        </a:p>
      </dgm:t>
    </dgm:pt>
    <dgm:pt modelId="{68942B99-32A8-4A0D-8A45-20B57F320C6F}" type="pres">
      <dgm:prSet presAssocID="{08F877F5-F806-4DE1-8192-163E91EFB833}" presName="negativeSpace" presStyleCnt="0"/>
      <dgm:spPr/>
    </dgm:pt>
    <dgm:pt modelId="{3EB978D2-9B0B-4273-BE30-CA4A3F2276C1}" type="pres">
      <dgm:prSet presAssocID="{08F877F5-F806-4DE1-8192-163E91EFB833}" presName="childText" presStyleLbl="conFgAcc1" presStyleIdx="2" presStyleCnt="4">
        <dgm:presLayoutVars>
          <dgm:bulletEnabled val="1"/>
        </dgm:presLayoutVars>
      </dgm:prSet>
      <dgm:spPr/>
    </dgm:pt>
    <dgm:pt modelId="{2471460F-3395-475F-A435-901427AFFF65}" type="pres">
      <dgm:prSet presAssocID="{8ADA1D92-6127-456F-95F1-5AE41ADBE7E6}" presName="spaceBetweenRectangles" presStyleCnt="0"/>
      <dgm:spPr/>
    </dgm:pt>
    <dgm:pt modelId="{1D149872-84C4-40D6-BE1D-0639B2E980C8}" type="pres">
      <dgm:prSet presAssocID="{C4BFFA22-69DE-43BE-B8AB-FDD989F10C2D}" presName="parentLin" presStyleCnt="0"/>
      <dgm:spPr/>
    </dgm:pt>
    <dgm:pt modelId="{3FF79813-BC47-4D8F-B43B-B9CA0536D061}" type="pres">
      <dgm:prSet presAssocID="{C4BFFA22-69DE-43BE-B8AB-FDD989F10C2D}" presName="parentLeftMargin" presStyleLbl="node1" presStyleIdx="2" presStyleCnt="4"/>
      <dgm:spPr/>
      <dgm:t>
        <a:bodyPr/>
        <a:lstStyle/>
        <a:p>
          <a:endParaRPr lang="en-US"/>
        </a:p>
      </dgm:t>
    </dgm:pt>
    <dgm:pt modelId="{457F392E-CE8E-4CE7-8738-32901C60BEB8}" type="pres">
      <dgm:prSet presAssocID="{C4BFFA22-69DE-43BE-B8AB-FDD989F10C2D}" presName="parentText" presStyleLbl="node1" presStyleIdx="3" presStyleCnt="4">
        <dgm:presLayoutVars>
          <dgm:chMax val="0"/>
          <dgm:bulletEnabled val="1"/>
        </dgm:presLayoutVars>
      </dgm:prSet>
      <dgm:spPr/>
      <dgm:t>
        <a:bodyPr/>
        <a:lstStyle/>
        <a:p>
          <a:endParaRPr lang="en-US"/>
        </a:p>
      </dgm:t>
    </dgm:pt>
    <dgm:pt modelId="{9C523FB0-A165-4148-8418-23CC73625ED9}" type="pres">
      <dgm:prSet presAssocID="{C4BFFA22-69DE-43BE-B8AB-FDD989F10C2D}" presName="negativeSpace" presStyleCnt="0"/>
      <dgm:spPr/>
    </dgm:pt>
    <dgm:pt modelId="{D0B26836-13CF-4B3E-B192-9E9F09CF187E}" type="pres">
      <dgm:prSet presAssocID="{C4BFFA22-69DE-43BE-B8AB-FDD989F10C2D}" presName="childText" presStyleLbl="conFgAcc1" presStyleIdx="3" presStyleCnt="4">
        <dgm:presLayoutVars>
          <dgm:bulletEnabled val="1"/>
        </dgm:presLayoutVars>
      </dgm:prSet>
      <dgm:spPr/>
    </dgm:pt>
  </dgm:ptLst>
  <dgm:cxnLst>
    <dgm:cxn modelId="{5BC0C0AF-39FB-4E65-86B3-3B7B620F6B06}" type="presOf" srcId="{C4BFFA22-69DE-43BE-B8AB-FDD989F10C2D}" destId="{457F392E-CE8E-4CE7-8738-32901C60BEB8}" srcOrd="1" destOrd="0" presId="urn:microsoft.com/office/officeart/2005/8/layout/list1"/>
    <dgm:cxn modelId="{318E018A-EFEC-41D2-A8B4-FBB7862D0A8E}" type="presOf" srcId="{C4BFFA22-69DE-43BE-B8AB-FDD989F10C2D}" destId="{3FF79813-BC47-4D8F-B43B-B9CA0536D061}" srcOrd="0" destOrd="0" presId="urn:microsoft.com/office/officeart/2005/8/layout/list1"/>
    <dgm:cxn modelId="{1DA84F1F-148E-4828-ADE0-A28C0C2D9307}" type="presOf" srcId="{A4BEBB9D-821C-43F3-BC54-49BB21025721}" destId="{A0CDA4DB-4B99-4B8B-A5C3-A5BC8DEC52B4}" srcOrd="1" destOrd="0" presId="urn:microsoft.com/office/officeart/2005/8/layout/list1"/>
    <dgm:cxn modelId="{12C5B16D-8160-4708-AD65-ECEEB7C0677C}" type="presOf" srcId="{08F877F5-F806-4DE1-8192-163E91EFB833}" destId="{7457EBAA-5D4E-40BC-BE87-4FA9AEF72C8B}" srcOrd="1" destOrd="0" presId="urn:microsoft.com/office/officeart/2005/8/layout/list1"/>
    <dgm:cxn modelId="{C7A16BE5-4189-4FBD-B2A0-8A5889A608AE}" type="presOf" srcId="{26C838E0-C9F7-480C-8000-61BDC4C85785}" destId="{B732F524-38C7-4D77-8CD7-213EEC01E866}" srcOrd="0" destOrd="0" presId="urn:microsoft.com/office/officeart/2005/8/layout/list1"/>
    <dgm:cxn modelId="{DA8DEE7A-2C7E-4ADA-9020-2108FC322FE6}" type="presOf" srcId="{08F877F5-F806-4DE1-8192-163E91EFB833}" destId="{8F1EC5A7-C8D6-4776-A5C0-E1D95F88B092}" srcOrd="0" destOrd="0" presId="urn:microsoft.com/office/officeart/2005/8/layout/list1"/>
    <dgm:cxn modelId="{8EA7138D-E080-4152-8CD8-627B25DE51BD}" srcId="{F52C7F23-3CEC-4F9A-B729-A8CDFC79FF65}" destId="{26C838E0-C9F7-480C-8000-61BDC4C85785}" srcOrd="1" destOrd="0" parTransId="{F4FF7AB4-0A52-40E8-BFE5-DD04241358A6}" sibTransId="{07BE0039-B27D-4122-9DE8-AD743721FC9E}"/>
    <dgm:cxn modelId="{37E2437C-DF22-4AA7-8641-B46A5401CAD6}" type="presOf" srcId="{F52C7F23-3CEC-4F9A-B729-A8CDFC79FF65}" destId="{314BA2A4-2280-4A00-9A63-1772C67E6B26}" srcOrd="0" destOrd="0" presId="urn:microsoft.com/office/officeart/2005/8/layout/list1"/>
    <dgm:cxn modelId="{05001293-0302-46BC-858A-5630FC8118B0}" srcId="{F52C7F23-3CEC-4F9A-B729-A8CDFC79FF65}" destId="{08F877F5-F806-4DE1-8192-163E91EFB833}" srcOrd="2" destOrd="0" parTransId="{03C5D058-37DA-4BCA-A4EA-74F3D3764C60}" sibTransId="{8ADA1D92-6127-456F-95F1-5AE41ADBE7E6}"/>
    <dgm:cxn modelId="{6EAA0542-6AD7-4054-B232-6E7446E0C536}" type="presOf" srcId="{A4BEBB9D-821C-43F3-BC54-49BB21025721}" destId="{7045CB6C-EAAD-4304-A850-A26D99AB7AD7}" srcOrd="0" destOrd="0" presId="urn:microsoft.com/office/officeart/2005/8/layout/list1"/>
    <dgm:cxn modelId="{75DF60B3-512C-48D1-9EED-1F65D857EEC6}" srcId="{F52C7F23-3CEC-4F9A-B729-A8CDFC79FF65}" destId="{C4BFFA22-69DE-43BE-B8AB-FDD989F10C2D}" srcOrd="3" destOrd="0" parTransId="{467FED14-0961-4499-842C-15C6F11AE40C}" sibTransId="{DE0C2343-20FF-464D-9544-76F44D4821B5}"/>
    <dgm:cxn modelId="{BAFDF9EA-9532-487D-9E9A-B4B5C91A0F56}" type="presOf" srcId="{26C838E0-C9F7-480C-8000-61BDC4C85785}" destId="{112AC66C-9A0E-4189-ACF9-8BEC951E08FF}" srcOrd="1" destOrd="0" presId="urn:microsoft.com/office/officeart/2005/8/layout/list1"/>
    <dgm:cxn modelId="{E0DE7A16-AF8F-487B-AE39-477EE2D34867}" srcId="{F52C7F23-3CEC-4F9A-B729-A8CDFC79FF65}" destId="{A4BEBB9D-821C-43F3-BC54-49BB21025721}" srcOrd="0" destOrd="0" parTransId="{99EE67DC-77C2-4B5F-8DB2-D931033EEDA8}" sibTransId="{D694C35A-19F5-4606-9DF7-B69EDB6ABD2E}"/>
    <dgm:cxn modelId="{7977543F-E33A-4F43-9D0D-A95CF7580267}" type="presParOf" srcId="{314BA2A4-2280-4A00-9A63-1772C67E6B26}" destId="{A9C95D92-C369-4911-8047-61CD9314C6A5}" srcOrd="0" destOrd="0" presId="urn:microsoft.com/office/officeart/2005/8/layout/list1"/>
    <dgm:cxn modelId="{93B2024D-8111-4031-A253-496084AB65A9}" type="presParOf" srcId="{A9C95D92-C369-4911-8047-61CD9314C6A5}" destId="{7045CB6C-EAAD-4304-A850-A26D99AB7AD7}" srcOrd="0" destOrd="0" presId="urn:microsoft.com/office/officeart/2005/8/layout/list1"/>
    <dgm:cxn modelId="{92BE38B2-ABFE-47F2-AC4E-EF6D285E9F87}" type="presParOf" srcId="{A9C95D92-C369-4911-8047-61CD9314C6A5}" destId="{A0CDA4DB-4B99-4B8B-A5C3-A5BC8DEC52B4}" srcOrd="1" destOrd="0" presId="urn:microsoft.com/office/officeart/2005/8/layout/list1"/>
    <dgm:cxn modelId="{C41E3C74-3328-484E-BC7B-00340C088F3C}" type="presParOf" srcId="{314BA2A4-2280-4A00-9A63-1772C67E6B26}" destId="{FA6CA1AB-8F05-43FD-AAB3-659804F5FDC5}" srcOrd="1" destOrd="0" presId="urn:microsoft.com/office/officeart/2005/8/layout/list1"/>
    <dgm:cxn modelId="{DD979C7A-E1BD-4F27-A849-F59902121B28}" type="presParOf" srcId="{314BA2A4-2280-4A00-9A63-1772C67E6B26}" destId="{67779291-D68D-48CC-AC07-94A64CCDA375}" srcOrd="2" destOrd="0" presId="urn:microsoft.com/office/officeart/2005/8/layout/list1"/>
    <dgm:cxn modelId="{C830674A-DEE1-4ADD-BCFE-FEAE970BB621}" type="presParOf" srcId="{314BA2A4-2280-4A00-9A63-1772C67E6B26}" destId="{7D134278-0956-477C-85E1-00DBD0E1E7EA}" srcOrd="3" destOrd="0" presId="urn:microsoft.com/office/officeart/2005/8/layout/list1"/>
    <dgm:cxn modelId="{54625C27-4322-4015-AC8B-845D032BFB53}" type="presParOf" srcId="{314BA2A4-2280-4A00-9A63-1772C67E6B26}" destId="{8EA88286-1536-41F9-B128-1E70A083E215}" srcOrd="4" destOrd="0" presId="urn:microsoft.com/office/officeart/2005/8/layout/list1"/>
    <dgm:cxn modelId="{A84C4738-66BD-4292-8E86-98B440DDEB2D}" type="presParOf" srcId="{8EA88286-1536-41F9-B128-1E70A083E215}" destId="{B732F524-38C7-4D77-8CD7-213EEC01E866}" srcOrd="0" destOrd="0" presId="urn:microsoft.com/office/officeart/2005/8/layout/list1"/>
    <dgm:cxn modelId="{A31BFE41-3EE2-4902-9334-BFA3FF92C171}" type="presParOf" srcId="{8EA88286-1536-41F9-B128-1E70A083E215}" destId="{112AC66C-9A0E-4189-ACF9-8BEC951E08FF}" srcOrd="1" destOrd="0" presId="urn:microsoft.com/office/officeart/2005/8/layout/list1"/>
    <dgm:cxn modelId="{11EE3F0B-ABDD-4DFC-A279-E0D80AD73E1E}" type="presParOf" srcId="{314BA2A4-2280-4A00-9A63-1772C67E6B26}" destId="{BD72DA8E-29C0-4310-A71E-D2FBF8A6914E}" srcOrd="5" destOrd="0" presId="urn:microsoft.com/office/officeart/2005/8/layout/list1"/>
    <dgm:cxn modelId="{7B0EE047-2CBE-4C0B-B949-5122878E0D68}" type="presParOf" srcId="{314BA2A4-2280-4A00-9A63-1772C67E6B26}" destId="{8DF5B23C-601B-43E8-8974-214234FA4D2F}" srcOrd="6" destOrd="0" presId="urn:microsoft.com/office/officeart/2005/8/layout/list1"/>
    <dgm:cxn modelId="{0255B015-A818-43BF-ACB2-69B9429347AF}" type="presParOf" srcId="{314BA2A4-2280-4A00-9A63-1772C67E6B26}" destId="{43CDC83E-8D04-4E37-8756-E0F683D8F505}" srcOrd="7" destOrd="0" presId="urn:microsoft.com/office/officeart/2005/8/layout/list1"/>
    <dgm:cxn modelId="{2C21EEE4-4CD2-4C4B-B49C-83778EC9929A}" type="presParOf" srcId="{314BA2A4-2280-4A00-9A63-1772C67E6B26}" destId="{481EBBDC-ACC2-4C2C-B370-375D5006BA6F}" srcOrd="8" destOrd="0" presId="urn:microsoft.com/office/officeart/2005/8/layout/list1"/>
    <dgm:cxn modelId="{C5B2759E-D863-4894-99DF-764AA2EB9786}" type="presParOf" srcId="{481EBBDC-ACC2-4C2C-B370-375D5006BA6F}" destId="{8F1EC5A7-C8D6-4776-A5C0-E1D95F88B092}" srcOrd="0" destOrd="0" presId="urn:microsoft.com/office/officeart/2005/8/layout/list1"/>
    <dgm:cxn modelId="{CEB11537-8CD2-4C87-809B-018D3D1828E8}" type="presParOf" srcId="{481EBBDC-ACC2-4C2C-B370-375D5006BA6F}" destId="{7457EBAA-5D4E-40BC-BE87-4FA9AEF72C8B}" srcOrd="1" destOrd="0" presId="urn:microsoft.com/office/officeart/2005/8/layout/list1"/>
    <dgm:cxn modelId="{472F29F1-20C0-42EB-8C3C-B03E26F995FF}" type="presParOf" srcId="{314BA2A4-2280-4A00-9A63-1772C67E6B26}" destId="{68942B99-32A8-4A0D-8A45-20B57F320C6F}" srcOrd="9" destOrd="0" presId="urn:microsoft.com/office/officeart/2005/8/layout/list1"/>
    <dgm:cxn modelId="{CE3E6CDB-A1F2-4C6A-AD3A-E10033A4E35B}" type="presParOf" srcId="{314BA2A4-2280-4A00-9A63-1772C67E6B26}" destId="{3EB978D2-9B0B-4273-BE30-CA4A3F2276C1}" srcOrd="10" destOrd="0" presId="urn:microsoft.com/office/officeart/2005/8/layout/list1"/>
    <dgm:cxn modelId="{9BBE568D-27A6-410D-BFF8-51B42F2405FE}" type="presParOf" srcId="{314BA2A4-2280-4A00-9A63-1772C67E6B26}" destId="{2471460F-3395-475F-A435-901427AFFF65}" srcOrd="11" destOrd="0" presId="urn:microsoft.com/office/officeart/2005/8/layout/list1"/>
    <dgm:cxn modelId="{53309A75-9311-44F2-A010-E3294330208A}" type="presParOf" srcId="{314BA2A4-2280-4A00-9A63-1772C67E6B26}" destId="{1D149872-84C4-40D6-BE1D-0639B2E980C8}" srcOrd="12" destOrd="0" presId="urn:microsoft.com/office/officeart/2005/8/layout/list1"/>
    <dgm:cxn modelId="{09436AE0-8570-44F2-9D55-E3C3389F069F}" type="presParOf" srcId="{1D149872-84C4-40D6-BE1D-0639B2E980C8}" destId="{3FF79813-BC47-4D8F-B43B-B9CA0536D061}" srcOrd="0" destOrd="0" presId="urn:microsoft.com/office/officeart/2005/8/layout/list1"/>
    <dgm:cxn modelId="{FEA6A1AE-1101-4276-ABA5-092B7092354E}" type="presParOf" srcId="{1D149872-84C4-40D6-BE1D-0639B2E980C8}" destId="{457F392E-CE8E-4CE7-8738-32901C60BEB8}" srcOrd="1" destOrd="0" presId="urn:microsoft.com/office/officeart/2005/8/layout/list1"/>
    <dgm:cxn modelId="{CBA9158D-F327-46BF-8D3A-F123AF5C5BF5}" type="presParOf" srcId="{314BA2A4-2280-4A00-9A63-1772C67E6B26}" destId="{9C523FB0-A165-4148-8418-23CC73625ED9}" srcOrd="13" destOrd="0" presId="urn:microsoft.com/office/officeart/2005/8/layout/list1"/>
    <dgm:cxn modelId="{170262E3-9C35-4BED-9238-0F1C3F369382}" type="presParOf" srcId="{314BA2A4-2280-4A00-9A63-1772C67E6B26}" destId="{D0B26836-13CF-4B3E-B192-9E9F09CF187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AEE65C-443E-4BD6-BA45-39B23DC51B7D}"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30F5C668-49CE-4ADE-92CB-D98ED5C016DC}">
      <dgm:prSet phldrT="[Text]"/>
      <dgm:spPr/>
      <dgm:t>
        <a:bodyPr/>
        <a:lstStyle/>
        <a:p>
          <a:r>
            <a:rPr lang="en-US" b="1" i="1" dirty="0" smtClean="0"/>
            <a:t>Total exception</a:t>
          </a:r>
          <a:endParaRPr lang="en-US" b="1" i="1" dirty="0"/>
        </a:p>
      </dgm:t>
    </dgm:pt>
    <dgm:pt modelId="{504699D4-4902-410A-A37A-A3C6035BB570}" type="parTrans" cxnId="{3F91CEBA-9F99-4DC7-8681-39614FDF5E66}">
      <dgm:prSet/>
      <dgm:spPr/>
      <dgm:t>
        <a:bodyPr/>
        <a:lstStyle/>
        <a:p>
          <a:endParaRPr lang="en-US" i="1"/>
        </a:p>
      </dgm:t>
    </dgm:pt>
    <dgm:pt modelId="{69216989-8F7E-4940-A99E-16AAD964578D}" type="sibTrans" cxnId="{3F91CEBA-9F99-4DC7-8681-39614FDF5E66}">
      <dgm:prSet/>
      <dgm:spPr/>
      <dgm:t>
        <a:bodyPr/>
        <a:lstStyle/>
        <a:p>
          <a:endParaRPr lang="en-US" i="1"/>
        </a:p>
      </dgm:t>
    </dgm:pt>
    <dgm:pt modelId="{F941F467-1D37-4704-BE1F-1909D9A17EB1}">
      <dgm:prSet phldrT="[Text]"/>
      <dgm:spPr/>
      <dgm:t>
        <a:bodyPr/>
        <a:lstStyle/>
        <a:p>
          <a:r>
            <a:rPr lang="en-US" i="0" dirty="0" smtClean="0"/>
            <a:t>Seafarers (Art. 1(3) WTD)</a:t>
          </a:r>
          <a:endParaRPr lang="en-US" i="0" dirty="0"/>
        </a:p>
      </dgm:t>
    </dgm:pt>
    <dgm:pt modelId="{12132F38-5008-44F1-BA2A-727FCB3710A6}" type="parTrans" cxnId="{1506736F-E262-42A2-AAE6-4806AFA75567}">
      <dgm:prSet/>
      <dgm:spPr/>
      <dgm:t>
        <a:bodyPr/>
        <a:lstStyle/>
        <a:p>
          <a:endParaRPr lang="en-US" i="1"/>
        </a:p>
      </dgm:t>
    </dgm:pt>
    <dgm:pt modelId="{ABE33FAF-FDC7-4A9B-AB09-6EF61EA3A035}" type="sibTrans" cxnId="{1506736F-E262-42A2-AAE6-4806AFA75567}">
      <dgm:prSet/>
      <dgm:spPr/>
      <dgm:t>
        <a:bodyPr/>
        <a:lstStyle/>
        <a:p>
          <a:endParaRPr lang="en-US" i="1"/>
        </a:p>
      </dgm:t>
    </dgm:pt>
    <dgm:pt modelId="{B7BEA0BC-11DA-4A7E-AF85-0031E22DBAE8}">
      <dgm:prSet phldrT="[Text]"/>
      <dgm:spPr/>
      <dgm:t>
        <a:bodyPr/>
        <a:lstStyle/>
        <a:p>
          <a:r>
            <a:rPr lang="en-US" b="1" i="1" dirty="0" smtClean="0"/>
            <a:t>Qualified exception:</a:t>
          </a:r>
          <a:r>
            <a:rPr lang="en-US" i="1" dirty="0" smtClean="0"/>
            <a:t> </a:t>
          </a:r>
          <a:r>
            <a:rPr lang="en-GB" i="1" dirty="0" smtClean="0"/>
            <a:t>in such a case the safety and health of the workers must be ensured as far as possible in the light of the objectives of that directive (</a:t>
          </a:r>
          <a:r>
            <a:rPr lang="en-US" i="0" dirty="0" smtClean="0"/>
            <a:t>Art 2(2), second para OSHD</a:t>
          </a:r>
          <a:endParaRPr lang="en-US" i="1" dirty="0" smtClean="0"/>
        </a:p>
        <a:p>
          <a:endParaRPr lang="en-US" i="1" dirty="0"/>
        </a:p>
      </dgm:t>
    </dgm:pt>
    <dgm:pt modelId="{34E5F34D-26BA-49A4-99AC-CB004474A231}" type="parTrans" cxnId="{C603ABB1-04D5-430C-AFD7-F9F7CA0D6AD7}">
      <dgm:prSet/>
      <dgm:spPr/>
      <dgm:t>
        <a:bodyPr/>
        <a:lstStyle/>
        <a:p>
          <a:endParaRPr lang="en-US" i="1"/>
        </a:p>
      </dgm:t>
    </dgm:pt>
    <dgm:pt modelId="{E271C649-03A5-4338-8C45-FB6B67320F2F}" type="sibTrans" cxnId="{C603ABB1-04D5-430C-AFD7-F9F7CA0D6AD7}">
      <dgm:prSet/>
      <dgm:spPr/>
      <dgm:t>
        <a:bodyPr/>
        <a:lstStyle/>
        <a:p>
          <a:endParaRPr lang="en-US" i="1"/>
        </a:p>
      </dgm:t>
    </dgm:pt>
    <dgm:pt modelId="{71641EEF-5205-4ECC-AE0F-8E7D65DC4157}">
      <dgm:prSet phldrT="[Text]"/>
      <dgm:spPr/>
      <dgm:t>
        <a:bodyPr/>
        <a:lstStyle/>
        <a:p>
          <a:r>
            <a:rPr lang="en-GB" i="0" dirty="0" smtClean="0"/>
            <a:t>where characteristics peculiar to:</a:t>
          </a:r>
          <a:endParaRPr lang="en-US" i="0" dirty="0"/>
        </a:p>
      </dgm:t>
    </dgm:pt>
    <dgm:pt modelId="{131E746E-031B-468C-8D9E-DFC21479FCB0}" type="parTrans" cxnId="{E2403C83-7960-44AA-9406-1F5B8C47AC5A}">
      <dgm:prSet/>
      <dgm:spPr/>
      <dgm:t>
        <a:bodyPr/>
        <a:lstStyle/>
        <a:p>
          <a:endParaRPr lang="en-US" i="1"/>
        </a:p>
      </dgm:t>
    </dgm:pt>
    <dgm:pt modelId="{419EE569-C24E-43E6-BA7D-7D7049D070C2}" type="sibTrans" cxnId="{E2403C83-7960-44AA-9406-1F5B8C47AC5A}">
      <dgm:prSet/>
      <dgm:spPr/>
      <dgm:t>
        <a:bodyPr/>
        <a:lstStyle/>
        <a:p>
          <a:endParaRPr lang="en-US" i="1"/>
        </a:p>
      </dgm:t>
    </dgm:pt>
    <dgm:pt modelId="{D6A373D6-88C6-4177-A58A-923256A5B2AB}">
      <dgm:prSet phldrT="[Text]"/>
      <dgm:spPr/>
      <dgm:t>
        <a:bodyPr/>
        <a:lstStyle/>
        <a:p>
          <a:r>
            <a:rPr lang="en-GB" i="0" dirty="0" smtClean="0"/>
            <a:t>certain specific </a:t>
          </a:r>
          <a:r>
            <a:rPr lang="en-GB" i="1" dirty="0" smtClean="0"/>
            <a:t>public service </a:t>
          </a:r>
          <a:r>
            <a:rPr lang="en-GB" i="0" dirty="0" smtClean="0"/>
            <a:t>activities, inter alia the armed forces or the police, </a:t>
          </a:r>
          <a:endParaRPr lang="en-US" i="0" dirty="0"/>
        </a:p>
      </dgm:t>
    </dgm:pt>
    <dgm:pt modelId="{8905FDB6-6991-424D-9EEF-B1B46E0F7F8C}" type="parTrans" cxnId="{BC2DB3F3-6AE9-4DAC-9801-BE51F4D9139E}">
      <dgm:prSet/>
      <dgm:spPr/>
      <dgm:t>
        <a:bodyPr/>
        <a:lstStyle/>
        <a:p>
          <a:endParaRPr lang="en-US" i="1"/>
        </a:p>
      </dgm:t>
    </dgm:pt>
    <dgm:pt modelId="{99B4EBBB-27F9-4990-80C7-E4E9515B370F}" type="sibTrans" cxnId="{BC2DB3F3-6AE9-4DAC-9801-BE51F4D9139E}">
      <dgm:prSet/>
      <dgm:spPr/>
      <dgm:t>
        <a:bodyPr/>
        <a:lstStyle/>
        <a:p>
          <a:endParaRPr lang="en-US" i="1"/>
        </a:p>
      </dgm:t>
    </dgm:pt>
    <dgm:pt modelId="{8DCB81CD-CF83-473C-B7DA-8DED4D568ED0}">
      <dgm:prSet phldrT="[Text]"/>
      <dgm:spPr/>
      <dgm:t>
        <a:bodyPr/>
        <a:lstStyle/>
        <a:p>
          <a:r>
            <a:rPr lang="en-GB" i="0" dirty="0" smtClean="0"/>
            <a:t>or to </a:t>
          </a:r>
          <a:r>
            <a:rPr lang="en-GB" i="1" dirty="0" smtClean="0"/>
            <a:t>certain specific activities</a:t>
          </a:r>
          <a:r>
            <a:rPr lang="en-GB" i="0" dirty="0" smtClean="0"/>
            <a:t> in the civil protection services, </a:t>
          </a:r>
          <a:endParaRPr lang="en-US" i="0" dirty="0"/>
        </a:p>
      </dgm:t>
    </dgm:pt>
    <dgm:pt modelId="{B2A89A5D-75B1-4831-B5B2-7678C585DDAD}" type="parTrans" cxnId="{A394D23C-00D3-4391-B115-AD19D4F917B6}">
      <dgm:prSet/>
      <dgm:spPr/>
      <dgm:t>
        <a:bodyPr/>
        <a:lstStyle/>
        <a:p>
          <a:endParaRPr lang="en-US" i="1"/>
        </a:p>
      </dgm:t>
    </dgm:pt>
    <dgm:pt modelId="{3920BF21-F2B9-4A7F-9D55-042A36A52338}" type="sibTrans" cxnId="{A394D23C-00D3-4391-B115-AD19D4F917B6}">
      <dgm:prSet/>
      <dgm:spPr/>
      <dgm:t>
        <a:bodyPr/>
        <a:lstStyle/>
        <a:p>
          <a:endParaRPr lang="en-US" i="1"/>
        </a:p>
      </dgm:t>
    </dgm:pt>
    <dgm:pt modelId="{B180620E-7D1D-4731-91D8-4AAD44F624E9}">
      <dgm:prSet phldrT="[Text]"/>
      <dgm:spPr/>
      <dgm:t>
        <a:bodyPr/>
        <a:lstStyle/>
        <a:p>
          <a:r>
            <a:rPr lang="en-GB" i="0" dirty="0" smtClean="0"/>
            <a:t>inevitably conflict with the application of the WTD </a:t>
          </a:r>
          <a:endParaRPr lang="en-US" i="0" dirty="0"/>
        </a:p>
      </dgm:t>
    </dgm:pt>
    <dgm:pt modelId="{659CD6B7-2889-4AEA-ABE1-E0680CD5F14F}" type="parTrans" cxnId="{AD046784-E7BA-4EA2-A9F4-134CC8493EAB}">
      <dgm:prSet/>
      <dgm:spPr/>
      <dgm:t>
        <a:bodyPr/>
        <a:lstStyle/>
        <a:p>
          <a:endParaRPr lang="en-US" i="1"/>
        </a:p>
      </dgm:t>
    </dgm:pt>
    <dgm:pt modelId="{C5BCA3A0-7D8E-42D6-922C-4460834E4EB7}" type="sibTrans" cxnId="{AD046784-E7BA-4EA2-A9F4-134CC8493EAB}">
      <dgm:prSet/>
      <dgm:spPr/>
      <dgm:t>
        <a:bodyPr/>
        <a:lstStyle/>
        <a:p>
          <a:endParaRPr lang="en-US" i="1"/>
        </a:p>
      </dgm:t>
    </dgm:pt>
    <dgm:pt modelId="{AE8DA8A2-9980-46E4-BC00-8B93B6ED5BAA}">
      <dgm:prSet phldrT="[Text]"/>
      <dgm:spPr/>
      <dgm:t>
        <a:bodyPr/>
        <a:lstStyle/>
        <a:p>
          <a:r>
            <a:rPr lang="en-US" b="1" i="1" dirty="0" smtClean="0"/>
            <a:t>Slovene Army case (</a:t>
          </a:r>
          <a:r>
            <a:rPr lang="en-GB" i="0" dirty="0" smtClean="0"/>
            <a:t>Case C-742/19 </a:t>
          </a:r>
          <a:r>
            <a:rPr lang="en-GB" i="1" dirty="0" smtClean="0"/>
            <a:t>BK)</a:t>
          </a:r>
          <a:endParaRPr lang="en-US" b="1" i="1" dirty="0"/>
        </a:p>
      </dgm:t>
    </dgm:pt>
    <dgm:pt modelId="{417897B7-CEF4-4CBD-855F-BF2F8E2D4C29}" type="parTrans" cxnId="{B4D29131-37EA-44AB-A2E8-F1DE47E241FC}">
      <dgm:prSet/>
      <dgm:spPr/>
      <dgm:t>
        <a:bodyPr/>
        <a:lstStyle/>
        <a:p>
          <a:endParaRPr lang="en-US" i="1"/>
        </a:p>
      </dgm:t>
    </dgm:pt>
    <dgm:pt modelId="{FB9E2B13-2620-47D2-94A5-4EC413E12518}" type="sibTrans" cxnId="{B4D29131-37EA-44AB-A2E8-F1DE47E241FC}">
      <dgm:prSet/>
      <dgm:spPr/>
      <dgm:t>
        <a:bodyPr/>
        <a:lstStyle/>
        <a:p>
          <a:endParaRPr lang="en-US" i="1"/>
        </a:p>
      </dgm:t>
    </dgm:pt>
    <dgm:pt modelId="{DDAC688F-5A3D-49F2-9787-0DC2C4BB9BB0}">
      <dgm:prSet phldrT="[Text]"/>
      <dgm:spPr/>
      <dgm:t>
        <a:bodyPr/>
        <a:lstStyle/>
        <a:p>
          <a:r>
            <a:rPr lang="en-GB" dirty="0" smtClean="0"/>
            <a:t>that all military personnel called upon to assist in operations involving a military commitment by the armed forces of a Member State, whether they are deployed, permanently or on a temporary basis + trainees</a:t>
          </a:r>
          <a:endParaRPr lang="en-US" i="0" dirty="0"/>
        </a:p>
      </dgm:t>
    </dgm:pt>
    <dgm:pt modelId="{F34D4054-9731-4A44-8CDC-29D90A3025C7}" type="parTrans" cxnId="{4EE89551-4171-4C53-9761-49093A0D82A1}">
      <dgm:prSet/>
      <dgm:spPr/>
      <dgm:t>
        <a:bodyPr/>
        <a:lstStyle/>
        <a:p>
          <a:endParaRPr lang="en-US"/>
        </a:p>
      </dgm:t>
    </dgm:pt>
    <dgm:pt modelId="{B771A562-448E-45FE-8495-10B87060EC91}" type="sibTrans" cxnId="{4EE89551-4171-4C53-9761-49093A0D82A1}">
      <dgm:prSet/>
      <dgm:spPr/>
      <dgm:t>
        <a:bodyPr/>
        <a:lstStyle/>
        <a:p>
          <a:endParaRPr lang="en-US"/>
        </a:p>
      </dgm:t>
    </dgm:pt>
    <dgm:pt modelId="{C75771D6-BD88-477A-9E1E-349F172A41C5}">
      <dgm:prSet phldrT="[Text]"/>
      <dgm:spPr/>
      <dgm:t>
        <a:bodyPr/>
        <a:lstStyle/>
        <a:p>
          <a:r>
            <a:rPr lang="en-US" i="0" dirty="0" smtClean="0"/>
            <a:t>Art 2(2), first para OSHD</a:t>
          </a:r>
          <a:endParaRPr lang="en-US" i="0" dirty="0"/>
        </a:p>
      </dgm:t>
    </dgm:pt>
    <dgm:pt modelId="{3A8B7620-9F78-436D-B1D4-D0735876279F}" type="parTrans" cxnId="{0C6A2ED1-BEFD-4BA8-A681-CDE880FE176B}">
      <dgm:prSet/>
      <dgm:spPr/>
    </dgm:pt>
    <dgm:pt modelId="{5CCF7686-9C5A-4BD6-95AC-EFF54D0A2466}" type="sibTrans" cxnId="{0C6A2ED1-BEFD-4BA8-A681-CDE880FE176B}">
      <dgm:prSet/>
      <dgm:spPr/>
    </dgm:pt>
    <dgm:pt modelId="{ACC779FC-95B5-452C-822C-9DDCD46452C1}" type="pres">
      <dgm:prSet presAssocID="{96AEE65C-443E-4BD6-BA45-39B23DC51B7D}" presName="Name0" presStyleCnt="0">
        <dgm:presLayoutVars>
          <dgm:dir/>
          <dgm:animLvl val="lvl"/>
          <dgm:resizeHandles val="exact"/>
        </dgm:presLayoutVars>
      </dgm:prSet>
      <dgm:spPr/>
      <dgm:t>
        <a:bodyPr/>
        <a:lstStyle/>
        <a:p>
          <a:endParaRPr lang="en-US"/>
        </a:p>
      </dgm:t>
    </dgm:pt>
    <dgm:pt modelId="{799864B9-AF26-4EA6-AA9A-C4C6CBDC721C}" type="pres">
      <dgm:prSet presAssocID="{30F5C668-49CE-4ADE-92CB-D98ED5C016DC}" presName="linNode" presStyleCnt="0"/>
      <dgm:spPr/>
    </dgm:pt>
    <dgm:pt modelId="{A8E4795F-F7F7-4003-9620-FDA046898085}" type="pres">
      <dgm:prSet presAssocID="{30F5C668-49CE-4ADE-92CB-D98ED5C016DC}" presName="parTx" presStyleLbl="revTx" presStyleIdx="0" presStyleCnt="3">
        <dgm:presLayoutVars>
          <dgm:chMax val="1"/>
          <dgm:bulletEnabled val="1"/>
        </dgm:presLayoutVars>
      </dgm:prSet>
      <dgm:spPr/>
      <dgm:t>
        <a:bodyPr/>
        <a:lstStyle/>
        <a:p>
          <a:endParaRPr lang="en-US"/>
        </a:p>
      </dgm:t>
    </dgm:pt>
    <dgm:pt modelId="{DC4AD572-0D5E-49EF-9E16-4BEEBA356364}" type="pres">
      <dgm:prSet presAssocID="{30F5C668-49CE-4ADE-92CB-D98ED5C016DC}" presName="bracket" presStyleLbl="parChTrans1D1" presStyleIdx="0" presStyleCnt="3"/>
      <dgm:spPr/>
    </dgm:pt>
    <dgm:pt modelId="{5F2C985F-3F84-4194-AA28-650D9A220290}" type="pres">
      <dgm:prSet presAssocID="{30F5C668-49CE-4ADE-92CB-D98ED5C016DC}" presName="spH" presStyleCnt="0"/>
      <dgm:spPr/>
    </dgm:pt>
    <dgm:pt modelId="{EC5A4D12-4450-4B58-9C73-18522CB29F73}" type="pres">
      <dgm:prSet presAssocID="{30F5C668-49CE-4ADE-92CB-D98ED5C016DC}" presName="desTx" presStyleLbl="node1" presStyleIdx="0" presStyleCnt="3">
        <dgm:presLayoutVars>
          <dgm:bulletEnabled val="1"/>
        </dgm:presLayoutVars>
      </dgm:prSet>
      <dgm:spPr/>
      <dgm:t>
        <a:bodyPr/>
        <a:lstStyle/>
        <a:p>
          <a:endParaRPr lang="en-US"/>
        </a:p>
      </dgm:t>
    </dgm:pt>
    <dgm:pt modelId="{2D8E9B8D-2070-4EB6-87A2-0610C2D26C11}" type="pres">
      <dgm:prSet presAssocID="{69216989-8F7E-4940-A99E-16AAD964578D}" presName="spV" presStyleCnt="0"/>
      <dgm:spPr/>
    </dgm:pt>
    <dgm:pt modelId="{12122E9F-BF9A-4FCC-BAAD-C9AC4703592F}" type="pres">
      <dgm:prSet presAssocID="{B7BEA0BC-11DA-4A7E-AF85-0031E22DBAE8}" presName="linNode" presStyleCnt="0"/>
      <dgm:spPr/>
    </dgm:pt>
    <dgm:pt modelId="{6D2B0314-F875-40BB-9DEE-EFE9C90C29A5}" type="pres">
      <dgm:prSet presAssocID="{B7BEA0BC-11DA-4A7E-AF85-0031E22DBAE8}" presName="parTx" presStyleLbl="revTx" presStyleIdx="1" presStyleCnt="3">
        <dgm:presLayoutVars>
          <dgm:chMax val="1"/>
          <dgm:bulletEnabled val="1"/>
        </dgm:presLayoutVars>
      </dgm:prSet>
      <dgm:spPr/>
      <dgm:t>
        <a:bodyPr/>
        <a:lstStyle/>
        <a:p>
          <a:endParaRPr lang="en-US"/>
        </a:p>
      </dgm:t>
    </dgm:pt>
    <dgm:pt modelId="{16BAC0CC-65C5-45C3-8849-E0B0D69F2006}" type="pres">
      <dgm:prSet presAssocID="{B7BEA0BC-11DA-4A7E-AF85-0031E22DBAE8}" presName="bracket" presStyleLbl="parChTrans1D1" presStyleIdx="1" presStyleCnt="3"/>
      <dgm:spPr/>
    </dgm:pt>
    <dgm:pt modelId="{93DB9CF1-49CA-4247-A006-89DB54B27E97}" type="pres">
      <dgm:prSet presAssocID="{B7BEA0BC-11DA-4A7E-AF85-0031E22DBAE8}" presName="spH" presStyleCnt="0"/>
      <dgm:spPr/>
    </dgm:pt>
    <dgm:pt modelId="{0618CB23-83E0-4826-B8A5-A24378CD1483}" type="pres">
      <dgm:prSet presAssocID="{B7BEA0BC-11DA-4A7E-AF85-0031E22DBAE8}" presName="desTx" presStyleLbl="node1" presStyleIdx="1" presStyleCnt="3">
        <dgm:presLayoutVars>
          <dgm:bulletEnabled val="1"/>
        </dgm:presLayoutVars>
      </dgm:prSet>
      <dgm:spPr/>
      <dgm:t>
        <a:bodyPr/>
        <a:lstStyle/>
        <a:p>
          <a:endParaRPr lang="en-US"/>
        </a:p>
      </dgm:t>
    </dgm:pt>
    <dgm:pt modelId="{C896E8E0-F898-48E3-90B8-B1E2EE24BBB3}" type="pres">
      <dgm:prSet presAssocID="{E271C649-03A5-4338-8C45-FB6B67320F2F}" presName="spV" presStyleCnt="0"/>
      <dgm:spPr/>
    </dgm:pt>
    <dgm:pt modelId="{32BE7B20-C75B-499C-8BC6-1BECA4C8FE4B}" type="pres">
      <dgm:prSet presAssocID="{AE8DA8A2-9980-46E4-BC00-8B93B6ED5BAA}" presName="linNode" presStyleCnt="0"/>
      <dgm:spPr/>
    </dgm:pt>
    <dgm:pt modelId="{74F5036F-A6C4-41DF-962B-BDE27464C8B9}" type="pres">
      <dgm:prSet presAssocID="{AE8DA8A2-9980-46E4-BC00-8B93B6ED5BAA}" presName="parTx" presStyleLbl="revTx" presStyleIdx="2" presStyleCnt="3">
        <dgm:presLayoutVars>
          <dgm:chMax val="1"/>
          <dgm:bulletEnabled val="1"/>
        </dgm:presLayoutVars>
      </dgm:prSet>
      <dgm:spPr/>
      <dgm:t>
        <a:bodyPr/>
        <a:lstStyle/>
        <a:p>
          <a:endParaRPr lang="en-US"/>
        </a:p>
      </dgm:t>
    </dgm:pt>
    <dgm:pt modelId="{0E732C8E-5B79-4DEB-9065-1778F3E7C843}" type="pres">
      <dgm:prSet presAssocID="{AE8DA8A2-9980-46E4-BC00-8B93B6ED5BAA}" presName="bracket" presStyleLbl="parChTrans1D1" presStyleIdx="2" presStyleCnt="3"/>
      <dgm:spPr/>
    </dgm:pt>
    <dgm:pt modelId="{8212F11D-62DC-4BBD-A1F1-EC27FD9B3B40}" type="pres">
      <dgm:prSet presAssocID="{AE8DA8A2-9980-46E4-BC00-8B93B6ED5BAA}" presName="spH" presStyleCnt="0"/>
      <dgm:spPr/>
    </dgm:pt>
    <dgm:pt modelId="{4E343532-ACFB-4C8E-A4F2-82D805463ED0}" type="pres">
      <dgm:prSet presAssocID="{AE8DA8A2-9980-46E4-BC00-8B93B6ED5BAA}" presName="desTx" presStyleLbl="node1" presStyleIdx="2" presStyleCnt="3">
        <dgm:presLayoutVars>
          <dgm:bulletEnabled val="1"/>
        </dgm:presLayoutVars>
      </dgm:prSet>
      <dgm:spPr/>
      <dgm:t>
        <a:bodyPr/>
        <a:lstStyle/>
        <a:p>
          <a:endParaRPr lang="en-US"/>
        </a:p>
      </dgm:t>
    </dgm:pt>
  </dgm:ptLst>
  <dgm:cxnLst>
    <dgm:cxn modelId="{5DDCA3BF-0E44-44BA-9FDB-73B6278EAB14}" type="presOf" srcId="{F941F467-1D37-4704-BE1F-1909D9A17EB1}" destId="{EC5A4D12-4450-4B58-9C73-18522CB29F73}" srcOrd="0" destOrd="0" presId="urn:diagrams.loki3.com/BracketList"/>
    <dgm:cxn modelId="{4EE89551-4171-4C53-9761-49093A0D82A1}" srcId="{AE8DA8A2-9980-46E4-BC00-8B93B6ED5BAA}" destId="{DDAC688F-5A3D-49F2-9787-0DC2C4BB9BB0}" srcOrd="0" destOrd="0" parTransId="{F34D4054-9731-4A44-8CDC-29D90A3025C7}" sibTransId="{B771A562-448E-45FE-8495-10B87060EC91}"/>
    <dgm:cxn modelId="{A394D23C-00D3-4391-B115-AD19D4F917B6}" srcId="{71641EEF-5205-4ECC-AE0F-8E7D65DC4157}" destId="{8DCB81CD-CF83-473C-B7DA-8DED4D568ED0}" srcOrd="1" destOrd="0" parTransId="{B2A89A5D-75B1-4831-B5B2-7678C585DDAD}" sibTransId="{3920BF21-F2B9-4A7F-9D55-042A36A52338}"/>
    <dgm:cxn modelId="{E2403C83-7960-44AA-9406-1F5B8C47AC5A}" srcId="{B7BEA0BC-11DA-4A7E-AF85-0031E22DBAE8}" destId="{71641EEF-5205-4ECC-AE0F-8E7D65DC4157}" srcOrd="1" destOrd="0" parTransId="{131E746E-031B-468C-8D9E-DFC21479FCB0}" sibTransId="{419EE569-C24E-43E6-BA7D-7D7049D070C2}"/>
    <dgm:cxn modelId="{D223BEFB-F05D-43C7-8B77-DFC67999321E}" type="presOf" srcId="{AE8DA8A2-9980-46E4-BC00-8B93B6ED5BAA}" destId="{74F5036F-A6C4-41DF-962B-BDE27464C8B9}" srcOrd="0" destOrd="0" presId="urn:diagrams.loki3.com/BracketList"/>
    <dgm:cxn modelId="{0C6A2ED1-BEFD-4BA8-A681-CDE880FE176B}" srcId="{B7BEA0BC-11DA-4A7E-AF85-0031E22DBAE8}" destId="{C75771D6-BD88-477A-9E1E-349F172A41C5}" srcOrd="0" destOrd="0" parTransId="{3A8B7620-9F78-436D-B1D4-D0735876279F}" sibTransId="{5CCF7686-9C5A-4BD6-95AC-EFF54D0A2466}"/>
    <dgm:cxn modelId="{B4D29131-37EA-44AB-A2E8-F1DE47E241FC}" srcId="{96AEE65C-443E-4BD6-BA45-39B23DC51B7D}" destId="{AE8DA8A2-9980-46E4-BC00-8B93B6ED5BAA}" srcOrd="2" destOrd="0" parTransId="{417897B7-CEF4-4CBD-855F-BF2F8E2D4C29}" sibTransId="{FB9E2B13-2620-47D2-94A5-4EC413E12518}"/>
    <dgm:cxn modelId="{AD046784-E7BA-4EA2-A9F4-134CC8493EAB}" srcId="{B7BEA0BC-11DA-4A7E-AF85-0031E22DBAE8}" destId="{B180620E-7D1D-4731-91D8-4AAD44F624E9}" srcOrd="2" destOrd="0" parTransId="{659CD6B7-2889-4AEA-ABE1-E0680CD5F14F}" sibTransId="{C5BCA3A0-7D8E-42D6-922C-4460834E4EB7}"/>
    <dgm:cxn modelId="{EA1D5E1F-E5F2-4771-9D27-43C7BCAFF7EA}" type="presOf" srcId="{B7BEA0BC-11DA-4A7E-AF85-0031E22DBAE8}" destId="{6D2B0314-F875-40BB-9DEE-EFE9C90C29A5}" srcOrd="0" destOrd="0" presId="urn:diagrams.loki3.com/BracketList"/>
    <dgm:cxn modelId="{32BC3BAF-6B43-4EF8-B45D-2D0A1318A03E}" type="presOf" srcId="{8DCB81CD-CF83-473C-B7DA-8DED4D568ED0}" destId="{0618CB23-83E0-4826-B8A5-A24378CD1483}" srcOrd="0" destOrd="3" presId="urn:diagrams.loki3.com/BracketList"/>
    <dgm:cxn modelId="{3F91CEBA-9F99-4DC7-8681-39614FDF5E66}" srcId="{96AEE65C-443E-4BD6-BA45-39B23DC51B7D}" destId="{30F5C668-49CE-4ADE-92CB-D98ED5C016DC}" srcOrd="0" destOrd="0" parTransId="{504699D4-4902-410A-A37A-A3C6035BB570}" sibTransId="{69216989-8F7E-4940-A99E-16AAD964578D}"/>
    <dgm:cxn modelId="{9529D86B-EBE4-4282-937B-465F73E5BC40}" type="presOf" srcId="{C75771D6-BD88-477A-9E1E-349F172A41C5}" destId="{0618CB23-83E0-4826-B8A5-A24378CD1483}" srcOrd="0" destOrd="0" presId="urn:diagrams.loki3.com/BracketList"/>
    <dgm:cxn modelId="{BC2DB3F3-6AE9-4DAC-9801-BE51F4D9139E}" srcId="{71641EEF-5205-4ECC-AE0F-8E7D65DC4157}" destId="{D6A373D6-88C6-4177-A58A-923256A5B2AB}" srcOrd="0" destOrd="0" parTransId="{8905FDB6-6991-424D-9EEF-B1B46E0F7F8C}" sibTransId="{99B4EBBB-27F9-4990-80C7-E4E9515B370F}"/>
    <dgm:cxn modelId="{5F25DC02-21B7-435F-80A7-5A483B186E63}" type="presOf" srcId="{D6A373D6-88C6-4177-A58A-923256A5B2AB}" destId="{0618CB23-83E0-4826-B8A5-A24378CD1483}" srcOrd="0" destOrd="2" presId="urn:diagrams.loki3.com/BracketList"/>
    <dgm:cxn modelId="{C603ABB1-04D5-430C-AFD7-F9F7CA0D6AD7}" srcId="{96AEE65C-443E-4BD6-BA45-39B23DC51B7D}" destId="{B7BEA0BC-11DA-4A7E-AF85-0031E22DBAE8}" srcOrd="1" destOrd="0" parTransId="{34E5F34D-26BA-49A4-99AC-CB004474A231}" sibTransId="{E271C649-03A5-4338-8C45-FB6B67320F2F}"/>
    <dgm:cxn modelId="{052E36CD-B0C3-4622-9C64-7076AA762A77}" type="presOf" srcId="{30F5C668-49CE-4ADE-92CB-D98ED5C016DC}" destId="{A8E4795F-F7F7-4003-9620-FDA046898085}" srcOrd="0" destOrd="0" presId="urn:diagrams.loki3.com/BracketList"/>
    <dgm:cxn modelId="{822B03AC-5BAB-4ADC-9C04-D84E4A078253}" type="presOf" srcId="{B180620E-7D1D-4731-91D8-4AAD44F624E9}" destId="{0618CB23-83E0-4826-B8A5-A24378CD1483}" srcOrd="0" destOrd="4" presId="urn:diagrams.loki3.com/BracketList"/>
    <dgm:cxn modelId="{7CF71900-DFA0-49E5-B630-B3D8ECA20894}" type="presOf" srcId="{DDAC688F-5A3D-49F2-9787-0DC2C4BB9BB0}" destId="{4E343532-ACFB-4C8E-A4F2-82D805463ED0}" srcOrd="0" destOrd="0" presId="urn:diagrams.loki3.com/BracketList"/>
    <dgm:cxn modelId="{1506736F-E262-42A2-AAE6-4806AFA75567}" srcId="{30F5C668-49CE-4ADE-92CB-D98ED5C016DC}" destId="{F941F467-1D37-4704-BE1F-1909D9A17EB1}" srcOrd="0" destOrd="0" parTransId="{12132F38-5008-44F1-BA2A-727FCB3710A6}" sibTransId="{ABE33FAF-FDC7-4A9B-AB09-6EF61EA3A035}"/>
    <dgm:cxn modelId="{9D28F624-36C8-4716-BDFB-6F3340365329}" type="presOf" srcId="{96AEE65C-443E-4BD6-BA45-39B23DC51B7D}" destId="{ACC779FC-95B5-452C-822C-9DDCD46452C1}" srcOrd="0" destOrd="0" presId="urn:diagrams.loki3.com/BracketList"/>
    <dgm:cxn modelId="{74878EF1-3201-471B-A15F-083DED2728EA}" type="presOf" srcId="{71641EEF-5205-4ECC-AE0F-8E7D65DC4157}" destId="{0618CB23-83E0-4826-B8A5-A24378CD1483}" srcOrd="0" destOrd="1" presId="urn:diagrams.loki3.com/BracketList"/>
    <dgm:cxn modelId="{F0E201FE-5109-44C5-AB67-6FE78B8FBB97}" type="presParOf" srcId="{ACC779FC-95B5-452C-822C-9DDCD46452C1}" destId="{799864B9-AF26-4EA6-AA9A-C4C6CBDC721C}" srcOrd="0" destOrd="0" presId="urn:diagrams.loki3.com/BracketList"/>
    <dgm:cxn modelId="{BB7A0EE4-4BB6-4A75-956C-A66EAD478A80}" type="presParOf" srcId="{799864B9-AF26-4EA6-AA9A-C4C6CBDC721C}" destId="{A8E4795F-F7F7-4003-9620-FDA046898085}" srcOrd="0" destOrd="0" presId="urn:diagrams.loki3.com/BracketList"/>
    <dgm:cxn modelId="{9038A95D-799A-4F28-8BA2-7395B76087B4}" type="presParOf" srcId="{799864B9-AF26-4EA6-AA9A-C4C6CBDC721C}" destId="{DC4AD572-0D5E-49EF-9E16-4BEEBA356364}" srcOrd="1" destOrd="0" presId="urn:diagrams.loki3.com/BracketList"/>
    <dgm:cxn modelId="{4930DBC3-F41C-47F8-BFD4-7A9A69409F07}" type="presParOf" srcId="{799864B9-AF26-4EA6-AA9A-C4C6CBDC721C}" destId="{5F2C985F-3F84-4194-AA28-650D9A220290}" srcOrd="2" destOrd="0" presId="urn:diagrams.loki3.com/BracketList"/>
    <dgm:cxn modelId="{4234D36E-F628-463C-BAB5-EC018976308B}" type="presParOf" srcId="{799864B9-AF26-4EA6-AA9A-C4C6CBDC721C}" destId="{EC5A4D12-4450-4B58-9C73-18522CB29F73}" srcOrd="3" destOrd="0" presId="urn:diagrams.loki3.com/BracketList"/>
    <dgm:cxn modelId="{38FB7399-273C-44A9-BE5A-9D214647A11C}" type="presParOf" srcId="{ACC779FC-95B5-452C-822C-9DDCD46452C1}" destId="{2D8E9B8D-2070-4EB6-87A2-0610C2D26C11}" srcOrd="1" destOrd="0" presId="urn:diagrams.loki3.com/BracketList"/>
    <dgm:cxn modelId="{53589DAA-B7A2-4C01-AD95-9E57B98721DE}" type="presParOf" srcId="{ACC779FC-95B5-452C-822C-9DDCD46452C1}" destId="{12122E9F-BF9A-4FCC-BAAD-C9AC4703592F}" srcOrd="2" destOrd="0" presId="urn:diagrams.loki3.com/BracketList"/>
    <dgm:cxn modelId="{FB1BC890-DD82-4D41-BEBD-09F784F05E1D}" type="presParOf" srcId="{12122E9F-BF9A-4FCC-BAAD-C9AC4703592F}" destId="{6D2B0314-F875-40BB-9DEE-EFE9C90C29A5}" srcOrd="0" destOrd="0" presId="urn:diagrams.loki3.com/BracketList"/>
    <dgm:cxn modelId="{A3DC5A7A-5AB5-4C63-85F9-5166AAE682CA}" type="presParOf" srcId="{12122E9F-BF9A-4FCC-BAAD-C9AC4703592F}" destId="{16BAC0CC-65C5-45C3-8849-E0B0D69F2006}" srcOrd="1" destOrd="0" presId="urn:diagrams.loki3.com/BracketList"/>
    <dgm:cxn modelId="{4EA200DE-44BF-4476-AF6B-7C4788BF88ED}" type="presParOf" srcId="{12122E9F-BF9A-4FCC-BAAD-C9AC4703592F}" destId="{93DB9CF1-49CA-4247-A006-89DB54B27E97}" srcOrd="2" destOrd="0" presId="urn:diagrams.loki3.com/BracketList"/>
    <dgm:cxn modelId="{256AF73A-5498-4D2F-AED1-659B1F78B717}" type="presParOf" srcId="{12122E9F-BF9A-4FCC-BAAD-C9AC4703592F}" destId="{0618CB23-83E0-4826-B8A5-A24378CD1483}" srcOrd="3" destOrd="0" presId="urn:diagrams.loki3.com/BracketList"/>
    <dgm:cxn modelId="{5525FCDD-E02A-4400-8863-C18817F1BF67}" type="presParOf" srcId="{ACC779FC-95B5-452C-822C-9DDCD46452C1}" destId="{C896E8E0-F898-48E3-90B8-B1E2EE24BBB3}" srcOrd="3" destOrd="0" presId="urn:diagrams.loki3.com/BracketList"/>
    <dgm:cxn modelId="{73F1A8A1-664A-4759-A0E1-AA9EFE0C6DE5}" type="presParOf" srcId="{ACC779FC-95B5-452C-822C-9DDCD46452C1}" destId="{32BE7B20-C75B-499C-8BC6-1BECA4C8FE4B}" srcOrd="4" destOrd="0" presId="urn:diagrams.loki3.com/BracketList"/>
    <dgm:cxn modelId="{546E0A89-0CAF-4F5B-BF6B-B8063C1E0867}" type="presParOf" srcId="{32BE7B20-C75B-499C-8BC6-1BECA4C8FE4B}" destId="{74F5036F-A6C4-41DF-962B-BDE27464C8B9}" srcOrd="0" destOrd="0" presId="urn:diagrams.loki3.com/BracketList"/>
    <dgm:cxn modelId="{FE809A27-EA2C-496B-A7A0-9E726F15F22A}" type="presParOf" srcId="{32BE7B20-C75B-499C-8BC6-1BECA4C8FE4B}" destId="{0E732C8E-5B79-4DEB-9065-1778F3E7C843}" srcOrd="1" destOrd="0" presId="urn:diagrams.loki3.com/BracketList"/>
    <dgm:cxn modelId="{D946ED7D-3951-4559-AC08-F9BA3440D9C2}" type="presParOf" srcId="{32BE7B20-C75B-499C-8BC6-1BECA4C8FE4B}" destId="{8212F11D-62DC-4BBD-A1F1-EC27FD9B3B40}" srcOrd="2" destOrd="0" presId="urn:diagrams.loki3.com/BracketList"/>
    <dgm:cxn modelId="{1315532A-D6CD-41B1-AACD-03AC18AAA7D7}" type="presParOf" srcId="{32BE7B20-C75B-499C-8BC6-1BECA4C8FE4B}" destId="{4E343532-ACFB-4C8E-A4F2-82D805463ED0}"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6FCD54-3FA3-4606-A1D2-9EBE1A4260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1F800C-71C2-4E56-B787-50CCC93460C1}">
      <dgm:prSet phldrT="[Text]"/>
      <dgm:spPr/>
      <dgm:t>
        <a:bodyPr/>
        <a:lstStyle/>
        <a:p>
          <a:r>
            <a:rPr lang="en-US" dirty="0" smtClean="0"/>
            <a:t>‘Public service’</a:t>
          </a:r>
          <a:endParaRPr lang="en-US" dirty="0"/>
        </a:p>
      </dgm:t>
    </dgm:pt>
    <dgm:pt modelId="{195C43D8-2240-43A5-A4A0-A91A4DFFA37B}" type="parTrans" cxnId="{74EC0F52-C803-4494-BFC8-A3469B01A321}">
      <dgm:prSet/>
      <dgm:spPr/>
      <dgm:t>
        <a:bodyPr/>
        <a:lstStyle/>
        <a:p>
          <a:endParaRPr lang="en-US"/>
        </a:p>
      </dgm:t>
    </dgm:pt>
    <dgm:pt modelId="{E9778FDC-5C9A-4FF2-B637-2DBB925CD231}" type="sibTrans" cxnId="{74EC0F52-C803-4494-BFC8-A3469B01A321}">
      <dgm:prSet/>
      <dgm:spPr/>
      <dgm:t>
        <a:bodyPr/>
        <a:lstStyle/>
        <a:p>
          <a:endParaRPr lang="en-US"/>
        </a:p>
      </dgm:t>
    </dgm:pt>
    <dgm:pt modelId="{F74A688B-A083-43FA-AE15-E9298DED0386}">
      <dgm:prSet phldrT="[Text]"/>
      <dgm:spPr/>
      <dgm:t>
        <a:bodyPr/>
        <a:lstStyle/>
        <a:p>
          <a:r>
            <a:rPr lang="en-US" dirty="0" smtClean="0"/>
            <a:t>EU approach</a:t>
          </a:r>
          <a:endParaRPr lang="en-US" dirty="0"/>
        </a:p>
      </dgm:t>
    </dgm:pt>
    <dgm:pt modelId="{69F37E65-3A70-4739-992A-EE0E4F0E59C8}" type="parTrans" cxnId="{41CE2F67-3155-49B7-84F4-00F0329ED799}">
      <dgm:prSet/>
      <dgm:spPr/>
      <dgm:t>
        <a:bodyPr/>
        <a:lstStyle/>
        <a:p>
          <a:endParaRPr lang="en-US"/>
        </a:p>
      </dgm:t>
    </dgm:pt>
    <dgm:pt modelId="{E8EEF1C2-FB39-42A1-988D-6DDCE6A9613E}" type="sibTrans" cxnId="{41CE2F67-3155-49B7-84F4-00F0329ED799}">
      <dgm:prSet/>
      <dgm:spPr/>
      <dgm:t>
        <a:bodyPr/>
        <a:lstStyle/>
        <a:p>
          <a:endParaRPr lang="en-US"/>
        </a:p>
      </dgm:t>
    </dgm:pt>
    <dgm:pt modelId="{FFEA6A3F-D4BA-4EEF-9E31-510D49AD01D0}">
      <dgm:prSet phldrT="[Text]"/>
      <dgm:spPr/>
      <dgm:t>
        <a:bodyPr/>
        <a:lstStyle/>
        <a:p>
          <a:r>
            <a:rPr lang="en-US" dirty="0" smtClean="0"/>
            <a:t>Other matters</a:t>
          </a:r>
          <a:endParaRPr lang="en-US" dirty="0"/>
        </a:p>
      </dgm:t>
    </dgm:pt>
    <dgm:pt modelId="{AF935D70-1F71-4956-A40F-1CE76735D087}" type="parTrans" cxnId="{D1482384-E064-4018-92D4-07BB55958828}">
      <dgm:prSet/>
      <dgm:spPr/>
      <dgm:t>
        <a:bodyPr/>
        <a:lstStyle/>
        <a:p>
          <a:endParaRPr lang="en-US"/>
        </a:p>
      </dgm:t>
    </dgm:pt>
    <dgm:pt modelId="{51F31D13-9D10-42BF-9289-4FA760B5CD9C}" type="sibTrans" cxnId="{D1482384-E064-4018-92D4-07BB55958828}">
      <dgm:prSet/>
      <dgm:spPr/>
      <dgm:t>
        <a:bodyPr/>
        <a:lstStyle/>
        <a:p>
          <a:endParaRPr lang="en-US"/>
        </a:p>
      </dgm:t>
    </dgm:pt>
    <dgm:pt modelId="{7FA76512-A2C3-4BBF-A29D-1F7762238E67}">
      <dgm:prSet phldrT="[Text]"/>
      <dgm:spPr/>
      <dgm:t>
        <a:bodyPr/>
        <a:lstStyle/>
        <a:p>
          <a:r>
            <a:rPr lang="en-US" dirty="0" smtClean="0"/>
            <a:t>Public service or private service contracted out to public service</a:t>
          </a:r>
          <a:endParaRPr lang="en-US" dirty="0"/>
        </a:p>
      </dgm:t>
    </dgm:pt>
    <dgm:pt modelId="{CAFC84AE-AE19-4FA6-B934-B6256D068178}" type="parTrans" cxnId="{EF151442-2F70-4565-806E-5875E60FAA2E}">
      <dgm:prSet/>
      <dgm:spPr/>
      <dgm:t>
        <a:bodyPr/>
        <a:lstStyle/>
        <a:p>
          <a:endParaRPr lang="en-US"/>
        </a:p>
      </dgm:t>
    </dgm:pt>
    <dgm:pt modelId="{5187EC11-8B48-45D1-94FC-A8F7E222889B}" type="sibTrans" cxnId="{EF151442-2F70-4565-806E-5875E60FAA2E}">
      <dgm:prSet/>
      <dgm:spPr/>
      <dgm:t>
        <a:bodyPr/>
        <a:lstStyle/>
        <a:p>
          <a:endParaRPr lang="en-US"/>
        </a:p>
      </dgm:t>
    </dgm:pt>
    <dgm:pt modelId="{59C2B426-E343-4C63-AF3A-57743DE5AAF8}">
      <dgm:prSet phldrT="[Text]"/>
      <dgm:spPr/>
      <dgm:t>
        <a:bodyPr/>
        <a:lstStyle/>
        <a:p>
          <a:r>
            <a:rPr lang="en-US" dirty="0" smtClean="0"/>
            <a:t>Functional not institutional approach</a:t>
          </a:r>
          <a:endParaRPr lang="en-US" dirty="0"/>
        </a:p>
      </dgm:t>
    </dgm:pt>
    <dgm:pt modelId="{F9063734-0CF5-4DF2-984B-7D650F6129B7}" type="parTrans" cxnId="{36367E5F-CA4F-4C21-8A72-A57B65C2D035}">
      <dgm:prSet/>
      <dgm:spPr/>
    </dgm:pt>
    <dgm:pt modelId="{AD958050-5FB4-4F34-B04B-B7EC3C43C9DF}" type="sibTrans" cxnId="{36367E5F-CA4F-4C21-8A72-A57B65C2D035}">
      <dgm:prSet/>
      <dgm:spPr/>
    </dgm:pt>
    <dgm:pt modelId="{DE2652B2-6638-4787-B0CF-CAB6CFFAB521}" type="pres">
      <dgm:prSet presAssocID="{F16FCD54-3FA3-4606-A1D2-9EBE1A426034}" presName="linear" presStyleCnt="0">
        <dgm:presLayoutVars>
          <dgm:animLvl val="lvl"/>
          <dgm:resizeHandles val="exact"/>
        </dgm:presLayoutVars>
      </dgm:prSet>
      <dgm:spPr/>
      <dgm:t>
        <a:bodyPr/>
        <a:lstStyle/>
        <a:p>
          <a:endParaRPr lang="en-US"/>
        </a:p>
      </dgm:t>
    </dgm:pt>
    <dgm:pt modelId="{BB6FAF9E-8E2A-4BF7-8E8A-3864A0579CDD}" type="pres">
      <dgm:prSet presAssocID="{9E1F800C-71C2-4E56-B787-50CCC93460C1}" presName="parentText" presStyleLbl="node1" presStyleIdx="0" presStyleCnt="2">
        <dgm:presLayoutVars>
          <dgm:chMax val="0"/>
          <dgm:bulletEnabled val="1"/>
        </dgm:presLayoutVars>
      </dgm:prSet>
      <dgm:spPr/>
      <dgm:t>
        <a:bodyPr/>
        <a:lstStyle/>
        <a:p>
          <a:endParaRPr lang="en-US"/>
        </a:p>
      </dgm:t>
    </dgm:pt>
    <dgm:pt modelId="{7F2FA7E5-79F8-4A39-853E-2063B77FD086}" type="pres">
      <dgm:prSet presAssocID="{9E1F800C-71C2-4E56-B787-50CCC93460C1}" presName="childText" presStyleLbl="revTx" presStyleIdx="0" presStyleCnt="2">
        <dgm:presLayoutVars>
          <dgm:bulletEnabled val="1"/>
        </dgm:presLayoutVars>
      </dgm:prSet>
      <dgm:spPr/>
      <dgm:t>
        <a:bodyPr/>
        <a:lstStyle/>
        <a:p>
          <a:endParaRPr lang="en-US"/>
        </a:p>
      </dgm:t>
    </dgm:pt>
    <dgm:pt modelId="{020AC34D-9E63-4BD8-947E-AD04C4E2A712}" type="pres">
      <dgm:prSet presAssocID="{FFEA6A3F-D4BA-4EEF-9E31-510D49AD01D0}" presName="parentText" presStyleLbl="node1" presStyleIdx="1" presStyleCnt="2">
        <dgm:presLayoutVars>
          <dgm:chMax val="0"/>
          <dgm:bulletEnabled val="1"/>
        </dgm:presLayoutVars>
      </dgm:prSet>
      <dgm:spPr/>
      <dgm:t>
        <a:bodyPr/>
        <a:lstStyle/>
        <a:p>
          <a:endParaRPr lang="en-US"/>
        </a:p>
      </dgm:t>
    </dgm:pt>
    <dgm:pt modelId="{279C8C6B-9B7D-45DC-960B-05DE7D29F380}" type="pres">
      <dgm:prSet presAssocID="{FFEA6A3F-D4BA-4EEF-9E31-510D49AD01D0}" presName="childText" presStyleLbl="revTx" presStyleIdx="1" presStyleCnt="2">
        <dgm:presLayoutVars>
          <dgm:bulletEnabled val="1"/>
        </dgm:presLayoutVars>
      </dgm:prSet>
      <dgm:spPr/>
      <dgm:t>
        <a:bodyPr/>
        <a:lstStyle/>
        <a:p>
          <a:endParaRPr lang="en-US"/>
        </a:p>
      </dgm:t>
    </dgm:pt>
  </dgm:ptLst>
  <dgm:cxnLst>
    <dgm:cxn modelId="{D34C3F03-982A-41A6-9C19-B4A09CAA2508}" type="presOf" srcId="{59C2B426-E343-4C63-AF3A-57743DE5AAF8}" destId="{7F2FA7E5-79F8-4A39-853E-2063B77FD086}" srcOrd="0" destOrd="1" presId="urn:microsoft.com/office/officeart/2005/8/layout/vList2"/>
    <dgm:cxn modelId="{C23395EE-8A6F-4B88-AD69-6F7E2CCA163B}" type="presOf" srcId="{F74A688B-A083-43FA-AE15-E9298DED0386}" destId="{7F2FA7E5-79F8-4A39-853E-2063B77FD086}" srcOrd="0" destOrd="0" presId="urn:microsoft.com/office/officeart/2005/8/layout/vList2"/>
    <dgm:cxn modelId="{36367E5F-CA4F-4C21-8A72-A57B65C2D035}" srcId="{9E1F800C-71C2-4E56-B787-50CCC93460C1}" destId="{59C2B426-E343-4C63-AF3A-57743DE5AAF8}" srcOrd="1" destOrd="0" parTransId="{F9063734-0CF5-4DF2-984B-7D650F6129B7}" sibTransId="{AD958050-5FB4-4F34-B04B-B7EC3C43C9DF}"/>
    <dgm:cxn modelId="{56C254BF-9939-4FB6-AF66-2C39AEFF4209}" type="presOf" srcId="{FFEA6A3F-D4BA-4EEF-9E31-510D49AD01D0}" destId="{020AC34D-9E63-4BD8-947E-AD04C4E2A712}" srcOrd="0" destOrd="0" presId="urn:microsoft.com/office/officeart/2005/8/layout/vList2"/>
    <dgm:cxn modelId="{BF070F9F-2351-4CCE-900F-5CFFD36ED7AD}" type="presOf" srcId="{7FA76512-A2C3-4BBF-A29D-1F7762238E67}" destId="{279C8C6B-9B7D-45DC-960B-05DE7D29F380}" srcOrd="0" destOrd="0" presId="urn:microsoft.com/office/officeart/2005/8/layout/vList2"/>
    <dgm:cxn modelId="{74EC0F52-C803-4494-BFC8-A3469B01A321}" srcId="{F16FCD54-3FA3-4606-A1D2-9EBE1A426034}" destId="{9E1F800C-71C2-4E56-B787-50CCC93460C1}" srcOrd="0" destOrd="0" parTransId="{195C43D8-2240-43A5-A4A0-A91A4DFFA37B}" sibTransId="{E9778FDC-5C9A-4FF2-B637-2DBB925CD231}"/>
    <dgm:cxn modelId="{D1482384-E064-4018-92D4-07BB55958828}" srcId="{F16FCD54-3FA3-4606-A1D2-9EBE1A426034}" destId="{FFEA6A3F-D4BA-4EEF-9E31-510D49AD01D0}" srcOrd="1" destOrd="0" parTransId="{AF935D70-1F71-4956-A40F-1CE76735D087}" sibTransId="{51F31D13-9D10-42BF-9289-4FA760B5CD9C}"/>
    <dgm:cxn modelId="{21894638-EA4E-468B-85C5-D8E1986E6E52}" type="presOf" srcId="{9E1F800C-71C2-4E56-B787-50CCC93460C1}" destId="{BB6FAF9E-8E2A-4BF7-8E8A-3864A0579CDD}" srcOrd="0" destOrd="0" presId="urn:microsoft.com/office/officeart/2005/8/layout/vList2"/>
    <dgm:cxn modelId="{EF151442-2F70-4565-806E-5875E60FAA2E}" srcId="{FFEA6A3F-D4BA-4EEF-9E31-510D49AD01D0}" destId="{7FA76512-A2C3-4BBF-A29D-1F7762238E67}" srcOrd="0" destOrd="0" parTransId="{CAFC84AE-AE19-4FA6-B934-B6256D068178}" sibTransId="{5187EC11-8B48-45D1-94FC-A8F7E222889B}"/>
    <dgm:cxn modelId="{41CE2F67-3155-49B7-84F4-00F0329ED799}" srcId="{9E1F800C-71C2-4E56-B787-50CCC93460C1}" destId="{F74A688B-A083-43FA-AE15-E9298DED0386}" srcOrd="0" destOrd="0" parTransId="{69F37E65-3A70-4739-992A-EE0E4F0E59C8}" sibTransId="{E8EEF1C2-FB39-42A1-988D-6DDCE6A9613E}"/>
    <dgm:cxn modelId="{9264678A-169C-43DD-8977-3D17BA4C05E4}" type="presOf" srcId="{F16FCD54-3FA3-4606-A1D2-9EBE1A426034}" destId="{DE2652B2-6638-4787-B0CF-CAB6CFFAB521}" srcOrd="0" destOrd="0" presId="urn:microsoft.com/office/officeart/2005/8/layout/vList2"/>
    <dgm:cxn modelId="{07C71852-ACE7-4091-B9E1-3A281D13444C}" type="presParOf" srcId="{DE2652B2-6638-4787-B0CF-CAB6CFFAB521}" destId="{BB6FAF9E-8E2A-4BF7-8E8A-3864A0579CDD}" srcOrd="0" destOrd="0" presId="urn:microsoft.com/office/officeart/2005/8/layout/vList2"/>
    <dgm:cxn modelId="{593E88B9-867D-424B-A3D3-F112FD3BDF85}" type="presParOf" srcId="{DE2652B2-6638-4787-B0CF-CAB6CFFAB521}" destId="{7F2FA7E5-79F8-4A39-853E-2063B77FD086}" srcOrd="1" destOrd="0" presId="urn:microsoft.com/office/officeart/2005/8/layout/vList2"/>
    <dgm:cxn modelId="{E8144BAA-87F0-4804-AA91-FC0EA66B92AA}" type="presParOf" srcId="{DE2652B2-6638-4787-B0CF-CAB6CFFAB521}" destId="{020AC34D-9E63-4BD8-947E-AD04C4E2A712}" srcOrd="2" destOrd="0" presId="urn:microsoft.com/office/officeart/2005/8/layout/vList2"/>
    <dgm:cxn modelId="{5905A19C-20B6-42FA-B9AD-7E660409E139}" type="presParOf" srcId="{DE2652B2-6638-4787-B0CF-CAB6CFFAB521}" destId="{279C8C6B-9B7D-45DC-960B-05DE7D29F38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FDCA3-833D-4B21-B72E-EE889499BB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DF8B53-031A-4E4E-920B-C83E76F591CD}">
      <dgm:prSet phldrT="[Text]"/>
      <dgm:spPr/>
      <dgm:t>
        <a:bodyPr/>
        <a:lstStyle/>
        <a:p>
          <a:r>
            <a:rPr lang="en-GB" dirty="0" smtClean="0"/>
            <a:t>1. Does the activity come within the scope of public service? If yes</a:t>
          </a:r>
          <a:endParaRPr lang="en-US" dirty="0"/>
        </a:p>
      </dgm:t>
    </dgm:pt>
    <dgm:pt modelId="{AED30179-5D41-47E4-8CD1-645850C0E7CB}" type="parTrans" cxnId="{276E92DD-84A1-4ABA-8B6D-3844819AFAE0}">
      <dgm:prSet/>
      <dgm:spPr/>
      <dgm:t>
        <a:bodyPr/>
        <a:lstStyle/>
        <a:p>
          <a:endParaRPr lang="en-US"/>
        </a:p>
      </dgm:t>
    </dgm:pt>
    <dgm:pt modelId="{A6701AA5-F238-409A-BFF9-6C55A9892104}" type="sibTrans" cxnId="{276E92DD-84A1-4ABA-8B6D-3844819AFAE0}">
      <dgm:prSet/>
      <dgm:spPr/>
      <dgm:t>
        <a:bodyPr/>
        <a:lstStyle/>
        <a:p>
          <a:endParaRPr lang="en-US"/>
        </a:p>
      </dgm:t>
    </dgm:pt>
    <dgm:pt modelId="{9DEE82C9-9391-40FD-A457-D6E30AB38C98}">
      <dgm:prSet/>
      <dgm:spPr/>
      <dgm:t>
        <a:bodyPr/>
        <a:lstStyle/>
        <a:p>
          <a:r>
            <a:rPr lang="en-GB" dirty="0" smtClean="0"/>
            <a:t>2. Does the activity present certain specific features as compared with other activities coming within the scope of the public service in general or of law enforcement in particular? If yes</a:t>
          </a:r>
          <a:endParaRPr lang="en-GB" dirty="0"/>
        </a:p>
      </dgm:t>
    </dgm:pt>
    <dgm:pt modelId="{7A555BAC-0B20-42ED-AC97-5AB62C351148}" type="parTrans" cxnId="{3D63E8CF-4F5C-427C-BBCB-06FD9DA854F5}">
      <dgm:prSet/>
      <dgm:spPr/>
      <dgm:t>
        <a:bodyPr/>
        <a:lstStyle/>
        <a:p>
          <a:endParaRPr lang="en-US"/>
        </a:p>
      </dgm:t>
    </dgm:pt>
    <dgm:pt modelId="{48CC1D7C-D7FC-4665-8C78-2F7D9AC037A6}" type="sibTrans" cxnId="{3D63E8CF-4F5C-427C-BBCB-06FD9DA854F5}">
      <dgm:prSet/>
      <dgm:spPr/>
      <dgm:t>
        <a:bodyPr/>
        <a:lstStyle/>
        <a:p>
          <a:endParaRPr lang="en-US"/>
        </a:p>
      </dgm:t>
    </dgm:pt>
    <dgm:pt modelId="{DEE7A93E-EAA5-4842-A2AB-1BA10DF3CADB}">
      <dgm:prSet/>
      <dgm:spPr/>
      <dgm:t>
        <a:bodyPr/>
        <a:lstStyle/>
        <a:p>
          <a:r>
            <a:rPr lang="en-GB" dirty="0" smtClean="0"/>
            <a:t>3. Do the characteristics peculiar to that specific public service activity inevitably conflict with the application of WTD, in view of the absolute need to guarantee effective protection of the community at large? </a:t>
          </a:r>
          <a:endParaRPr lang="en-GB" dirty="0"/>
        </a:p>
      </dgm:t>
    </dgm:pt>
    <dgm:pt modelId="{92569AD0-1945-48E9-94A9-088CBD38B76A}" type="parTrans" cxnId="{7004FD0A-D960-4F6C-8DAA-716E3098C8F9}">
      <dgm:prSet/>
      <dgm:spPr/>
      <dgm:t>
        <a:bodyPr/>
        <a:lstStyle/>
        <a:p>
          <a:endParaRPr lang="en-US"/>
        </a:p>
      </dgm:t>
    </dgm:pt>
    <dgm:pt modelId="{8F0D1713-D2E7-4041-8860-330D2860E8C3}" type="sibTrans" cxnId="{7004FD0A-D960-4F6C-8DAA-716E3098C8F9}">
      <dgm:prSet/>
      <dgm:spPr/>
      <dgm:t>
        <a:bodyPr/>
        <a:lstStyle/>
        <a:p>
          <a:endParaRPr lang="en-US"/>
        </a:p>
      </dgm:t>
    </dgm:pt>
    <dgm:pt modelId="{D497A654-B29E-4EA8-88DD-1710C8EBB341}">
      <dgm:prSet/>
      <dgm:spPr/>
      <dgm:t>
        <a:bodyPr/>
        <a:lstStyle/>
        <a:p>
          <a:r>
            <a:rPr lang="en-GB" dirty="0" smtClean="0"/>
            <a:t>not possible to plan the working time [‘planning requirement’] or</a:t>
          </a:r>
          <a:endParaRPr lang="en-GB" dirty="0"/>
        </a:p>
      </dgm:t>
    </dgm:pt>
    <dgm:pt modelId="{90C5F937-F2C0-4E14-B66B-A01087CD0A75}" type="parTrans" cxnId="{EA03269D-194C-4E47-80F4-A8E75A8E442A}">
      <dgm:prSet/>
      <dgm:spPr/>
      <dgm:t>
        <a:bodyPr/>
        <a:lstStyle/>
        <a:p>
          <a:endParaRPr lang="en-US"/>
        </a:p>
      </dgm:t>
    </dgm:pt>
    <dgm:pt modelId="{E0A74A4E-D0BC-46FD-A572-035573D4010E}" type="sibTrans" cxnId="{EA03269D-194C-4E47-80F4-A8E75A8E442A}">
      <dgm:prSet/>
      <dgm:spPr/>
      <dgm:t>
        <a:bodyPr/>
        <a:lstStyle/>
        <a:p>
          <a:endParaRPr lang="en-US"/>
        </a:p>
      </dgm:t>
    </dgm:pt>
    <dgm:pt modelId="{A6230777-A78B-4189-9EE8-79BB11357550}">
      <dgm:prSet/>
      <dgm:spPr/>
      <dgm:t>
        <a:bodyPr/>
        <a:lstStyle/>
        <a:p>
          <a:r>
            <a:rPr lang="en-GB" dirty="0" smtClean="0"/>
            <a:t>must be continuous in order to ensure the effective performance of essential functions of the State [‘continuity requirement’]</a:t>
          </a:r>
          <a:endParaRPr lang="en-GB" dirty="0"/>
        </a:p>
      </dgm:t>
    </dgm:pt>
    <dgm:pt modelId="{FF654384-40B2-4B63-AEF1-A5A5A89ED8C8}" type="parTrans" cxnId="{90AF1D09-E122-48F0-B9F2-8C20CFFA1499}">
      <dgm:prSet/>
      <dgm:spPr/>
      <dgm:t>
        <a:bodyPr/>
        <a:lstStyle/>
        <a:p>
          <a:endParaRPr lang="en-US"/>
        </a:p>
      </dgm:t>
    </dgm:pt>
    <dgm:pt modelId="{AED0985C-2123-4CC5-8EAA-B60D74016AD8}" type="sibTrans" cxnId="{90AF1D09-E122-48F0-B9F2-8C20CFFA1499}">
      <dgm:prSet/>
      <dgm:spPr/>
      <dgm:t>
        <a:bodyPr/>
        <a:lstStyle/>
        <a:p>
          <a:endParaRPr lang="en-US"/>
        </a:p>
      </dgm:t>
    </dgm:pt>
    <dgm:pt modelId="{5B854AD0-0F16-4FB3-9968-4A84B94C05A2}">
      <dgm:prSet/>
      <dgm:spPr/>
      <dgm:t>
        <a:bodyPr/>
        <a:lstStyle/>
        <a:p>
          <a:r>
            <a:rPr lang="en-GB" dirty="0" smtClean="0"/>
            <a:t>Normal operations</a:t>
          </a:r>
          <a:endParaRPr lang="en-GB" dirty="0"/>
        </a:p>
      </dgm:t>
    </dgm:pt>
    <dgm:pt modelId="{DDA5D9BE-8C16-4D7F-8E31-2397A91599A8}" type="parTrans" cxnId="{409DFE76-2620-4F81-A4ED-BC9451F63C65}">
      <dgm:prSet/>
      <dgm:spPr/>
      <dgm:t>
        <a:bodyPr/>
        <a:lstStyle/>
        <a:p>
          <a:endParaRPr lang="en-US"/>
        </a:p>
      </dgm:t>
    </dgm:pt>
    <dgm:pt modelId="{39A08961-334E-455D-8D39-BD554F21F9C2}" type="sibTrans" cxnId="{409DFE76-2620-4F81-A4ED-BC9451F63C65}">
      <dgm:prSet/>
      <dgm:spPr/>
      <dgm:t>
        <a:bodyPr/>
        <a:lstStyle/>
        <a:p>
          <a:endParaRPr lang="en-US"/>
        </a:p>
      </dgm:t>
    </dgm:pt>
    <dgm:pt modelId="{95A4DFE9-A722-40D1-BB11-84840CE59DC2}">
      <dgm:prSet/>
      <dgm:spPr/>
      <dgm:t>
        <a:bodyPr/>
        <a:lstStyle/>
        <a:p>
          <a:r>
            <a:rPr lang="en-GB" dirty="0" smtClean="0"/>
            <a:t>Exceptional operations</a:t>
          </a:r>
          <a:endParaRPr lang="en-GB" dirty="0"/>
        </a:p>
      </dgm:t>
    </dgm:pt>
    <dgm:pt modelId="{70D33C54-F401-4F4A-AFDB-53B655AA39EE}" type="parTrans" cxnId="{F8A0420C-49AB-43EE-89AF-40FAE9890BCD}">
      <dgm:prSet/>
      <dgm:spPr/>
      <dgm:t>
        <a:bodyPr/>
        <a:lstStyle/>
        <a:p>
          <a:endParaRPr lang="en-US"/>
        </a:p>
      </dgm:t>
    </dgm:pt>
    <dgm:pt modelId="{6206C735-1D31-4CBC-9972-3612A70E3D62}" type="sibTrans" cxnId="{F8A0420C-49AB-43EE-89AF-40FAE9890BCD}">
      <dgm:prSet/>
      <dgm:spPr/>
      <dgm:t>
        <a:bodyPr/>
        <a:lstStyle/>
        <a:p>
          <a:endParaRPr lang="en-US"/>
        </a:p>
      </dgm:t>
    </dgm:pt>
    <dgm:pt modelId="{A069F89C-6867-4DB7-A828-9035B9C5996C}" type="pres">
      <dgm:prSet presAssocID="{3C7FDCA3-833D-4B21-B72E-EE889499BB80}" presName="linear" presStyleCnt="0">
        <dgm:presLayoutVars>
          <dgm:animLvl val="lvl"/>
          <dgm:resizeHandles val="exact"/>
        </dgm:presLayoutVars>
      </dgm:prSet>
      <dgm:spPr/>
      <dgm:t>
        <a:bodyPr/>
        <a:lstStyle/>
        <a:p>
          <a:endParaRPr lang="en-US"/>
        </a:p>
      </dgm:t>
    </dgm:pt>
    <dgm:pt modelId="{E67B2876-6A5B-4814-BFBB-E4DC34D51983}" type="pres">
      <dgm:prSet presAssocID="{8CDF8B53-031A-4E4E-920B-C83E76F591CD}" presName="parentText" presStyleLbl="node1" presStyleIdx="0" presStyleCnt="3">
        <dgm:presLayoutVars>
          <dgm:chMax val="0"/>
          <dgm:bulletEnabled val="1"/>
        </dgm:presLayoutVars>
      </dgm:prSet>
      <dgm:spPr/>
      <dgm:t>
        <a:bodyPr/>
        <a:lstStyle/>
        <a:p>
          <a:endParaRPr lang="en-US"/>
        </a:p>
      </dgm:t>
    </dgm:pt>
    <dgm:pt modelId="{8D435BCA-82BC-4D94-A71E-6991BC94AEF4}" type="pres">
      <dgm:prSet presAssocID="{A6701AA5-F238-409A-BFF9-6C55A9892104}" presName="spacer" presStyleCnt="0"/>
      <dgm:spPr/>
    </dgm:pt>
    <dgm:pt modelId="{64D45513-7647-4D4A-86A0-ED88647C4776}" type="pres">
      <dgm:prSet presAssocID="{9DEE82C9-9391-40FD-A457-D6E30AB38C98}" presName="parentText" presStyleLbl="node1" presStyleIdx="1" presStyleCnt="3">
        <dgm:presLayoutVars>
          <dgm:chMax val="0"/>
          <dgm:bulletEnabled val="1"/>
        </dgm:presLayoutVars>
      </dgm:prSet>
      <dgm:spPr/>
      <dgm:t>
        <a:bodyPr/>
        <a:lstStyle/>
        <a:p>
          <a:endParaRPr lang="en-US"/>
        </a:p>
      </dgm:t>
    </dgm:pt>
    <dgm:pt modelId="{2C3233E8-A435-423A-B978-ECDE74B36921}" type="pres">
      <dgm:prSet presAssocID="{48CC1D7C-D7FC-4665-8C78-2F7D9AC037A6}" presName="spacer" presStyleCnt="0"/>
      <dgm:spPr/>
    </dgm:pt>
    <dgm:pt modelId="{A85FAB78-500E-478A-9340-A27D9D4CCF79}" type="pres">
      <dgm:prSet presAssocID="{DEE7A93E-EAA5-4842-A2AB-1BA10DF3CADB}" presName="parentText" presStyleLbl="node1" presStyleIdx="2" presStyleCnt="3">
        <dgm:presLayoutVars>
          <dgm:chMax val="0"/>
          <dgm:bulletEnabled val="1"/>
        </dgm:presLayoutVars>
      </dgm:prSet>
      <dgm:spPr/>
      <dgm:t>
        <a:bodyPr/>
        <a:lstStyle/>
        <a:p>
          <a:endParaRPr lang="en-US"/>
        </a:p>
      </dgm:t>
    </dgm:pt>
    <dgm:pt modelId="{F013BF8A-E821-4C86-9860-1A8FE6158035}" type="pres">
      <dgm:prSet presAssocID="{DEE7A93E-EAA5-4842-A2AB-1BA10DF3CADB}" presName="childText" presStyleLbl="revTx" presStyleIdx="0" presStyleCnt="1">
        <dgm:presLayoutVars>
          <dgm:bulletEnabled val="1"/>
        </dgm:presLayoutVars>
      </dgm:prSet>
      <dgm:spPr/>
      <dgm:t>
        <a:bodyPr/>
        <a:lstStyle/>
        <a:p>
          <a:endParaRPr lang="en-US"/>
        </a:p>
      </dgm:t>
    </dgm:pt>
  </dgm:ptLst>
  <dgm:cxnLst>
    <dgm:cxn modelId="{7004FD0A-D960-4F6C-8DAA-716E3098C8F9}" srcId="{3C7FDCA3-833D-4B21-B72E-EE889499BB80}" destId="{DEE7A93E-EAA5-4842-A2AB-1BA10DF3CADB}" srcOrd="2" destOrd="0" parTransId="{92569AD0-1945-48E9-94A9-088CBD38B76A}" sibTransId="{8F0D1713-D2E7-4041-8860-330D2860E8C3}"/>
    <dgm:cxn modelId="{5A99D53E-B79A-4FB7-B2A0-D1E3B2E15D70}" type="presOf" srcId="{95A4DFE9-A722-40D1-BB11-84840CE59DC2}" destId="{F013BF8A-E821-4C86-9860-1A8FE6158035}" srcOrd="0" destOrd="3" presId="urn:microsoft.com/office/officeart/2005/8/layout/vList2"/>
    <dgm:cxn modelId="{C0FB2435-8030-4CB8-92EF-A29DC15579BB}" type="presOf" srcId="{A6230777-A78B-4189-9EE8-79BB11357550}" destId="{F013BF8A-E821-4C86-9860-1A8FE6158035}" srcOrd="0" destOrd="1" presId="urn:microsoft.com/office/officeart/2005/8/layout/vList2"/>
    <dgm:cxn modelId="{0DBF99D6-4F0A-4826-9BF4-3A289D3BEE64}" type="presOf" srcId="{5B854AD0-0F16-4FB3-9968-4A84B94C05A2}" destId="{F013BF8A-E821-4C86-9860-1A8FE6158035}" srcOrd="0" destOrd="2" presId="urn:microsoft.com/office/officeart/2005/8/layout/vList2"/>
    <dgm:cxn modelId="{276E92DD-84A1-4ABA-8B6D-3844819AFAE0}" srcId="{3C7FDCA3-833D-4B21-B72E-EE889499BB80}" destId="{8CDF8B53-031A-4E4E-920B-C83E76F591CD}" srcOrd="0" destOrd="0" parTransId="{AED30179-5D41-47E4-8CD1-645850C0E7CB}" sibTransId="{A6701AA5-F238-409A-BFF9-6C55A9892104}"/>
    <dgm:cxn modelId="{90AF1D09-E122-48F0-B9F2-8C20CFFA1499}" srcId="{DEE7A93E-EAA5-4842-A2AB-1BA10DF3CADB}" destId="{A6230777-A78B-4189-9EE8-79BB11357550}" srcOrd="1" destOrd="0" parTransId="{FF654384-40B2-4B63-AEF1-A5A5A89ED8C8}" sibTransId="{AED0985C-2123-4CC5-8EAA-B60D74016AD8}"/>
    <dgm:cxn modelId="{1759F11E-0738-4582-98F6-BC0966B410AE}" type="presOf" srcId="{9DEE82C9-9391-40FD-A457-D6E30AB38C98}" destId="{64D45513-7647-4D4A-86A0-ED88647C4776}" srcOrd="0" destOrd="0" presId="urn:microsoft.com/office/officeart/2005/8/layout/vList2"/>
    <dgm:cxn modelId="{653AC2A9-E2FE-4DC5-85C8-41D5FC50117C}" type="presOf" srcId="{DEE7A93E-EAA5-4842-A2AB-1BA10DF3CADB}" destId="{A85FAB78-500E-478A-9340-A27D9D4CCF79}" srcOrd="0" destOrd="0" presId="urn:microsoft.com/office/officeart/2005/8/layout/vList2"/>
    <dgm:cxn modelId="{409DFE76-2620-4F81-A4ED-BC9451F63C65}" srcId="{A6230777-A78B-4189-9EE8-79BB11357550}" destId="{5B854AD0-0F16-4FB3-9968-4A84B94C05A2}" srcOrd="0" destOrd="0" parTransId="{DDA5D9BE-8C16-4D7F-8E31-2397A91599A8}" sibTransId="{39A08961-334E-455D-8D39-BD554F21F9C2}"/>
    <dgm:cxn modelId="{EA03269D-194C-4E47-80F4-A8E75A8E442A}" srcId="{DEE7A93E-EAA5-4842-A2AB-1BA10DF3CADB}" destId="{D497A654-B29E-4EA8-88DD-1710C8EBB341}" srcOrd="0" destOrd="0" parTransId="{90C5F937-F2C0-4E14-B66B-A01087CD0A75}" sibTransId="{E0A74A4E-D0BC-46FD-A572-035573D4010E}"/>
    <dgm:cxn modelId="{C037D538-D8C3-4989-B088-6350E191C297}" type="presOf" srcId="{8CDF8B53-031A-4E4E-920B-C83E76F591CD}" destId="{E67B2876-6A5B-4814-BFBB-E4DC34D51983}" srcOrd="0" destOrd="0" presId="urn:microsoft.com/office/officeart/2005/8/layout/vList2"/>
    <dgm:cxn modelId="{3D63E8CF-4F5C-427C-BBCB-06FD9DA854F5}" srcId="{3C7FDCA3-833D-4B21-B72E-EE889499BB80}" destId="{9DEE82C9-9391-40FD-A457-D6E30AB38C98}" srcOrd="1" destOrd="0" parTransId="{7A555BAC-0B20-42ED-AC97-5AB62C351148}" sibTransId="{48CC1D7C-D7FC-4665-8C78-2F7D9AC037A6}"/>
    <dgm:cxn modelId="{ADFC1A25-2A45-46C1-985A-A47C132D8641}" type="presOf" srcId="{D497A654-B29E-4EA8-88DD-1710C8EBB341}" destId="{F013BF8A-E821-4C86-9860-1A8FE6158035}" srcOrd="0" destOrd="0" presId="urn:microsoft.com/office/officeart/2005/8/layout/vList2"/>
    <dgm:cxn modelId="{9B7797F6-C11F-497A-AA30-89DF0F92597E}" type="presOf" srcId="{3C7FDCA3-833D-4B21-B72E-EE889499BB80}" destId="{A069F89C-6867-4DB7-A828-9035B9C5996C}" srcOrd="0" destOrd="0" presId="urn:microsoft.com/office/officeart/2005/8/layout/vList2"/>
    <dgm:cxn modelId="{F8A0420C-49AB-43EE-89AF-40FAE9890BCD}" srcId="{A6230777-A78B-4189-9EE8-79BB11357550}" destId="{95A4DFE9-A722-40D1-BB11-84840CE59DC2}" srcOrd="1" destOrd="0" parTransId="{70D33C54-F401-4F4A-AFDB-53B655AA39EE}" sibTransId="{6206C735-1D31-4CBC-9972-3612A70E3D62}"/>
    <dgm:cxn modelId="{EA0B2708-8434-400A-BB6F-D29AE7161E87}" type="presParOf" srcId="{A069F89C-6867-4DB7-A828-9035B9C5996C}" destId="{E67B2876-6A5B-4814-BFBB-E4DC34D51983}" srcOrd="0" destOrd="0" presId="urn:microsoft.com/office/officeart/2005/8/layout/vList2"/>
    <dgm:cxn modelId="{39EB94B6-33C0-4A46-B3BF-2F48EB2B7D5E}" type="presParOf" srcId="{A069F89C-6867-4DB7-A828-9035B9C5996C}" destId="{8D435BCA-82BC-4D94-A71E-6991BC94AEF4}" srcOrd="1" destOrd="0" presId="urn:microsoft.com/office/officeart/2005/8/layout/vList2"/>
    <dgm:cxn modelId="{44649E4B-6CC4-4FE2-83C4-A7D31E22FDF5}" type="presParOf" srcId="{A069F89C-6867-4DB7-A828-9035B9C5996C}" destId="{64D45513-7647-4D4A-86A0-ED88647C4776}" srcOrd="2" destOrd="0" presId="urn:microsoft.com/office/officeart/2005/8/layout/vList2"/>
    <dgm:cxn modelId="{147A3E28-C477-4424-8084-AD1923E92C9D}" type="presParOf" srcId="{A069F89C-6867-4DB7-A828-9035B9C5996C}" destId="{2C3233E8-A435-423A-B978-ECDE74B36921}" srcOrd="3" destOrd="0" presId="urn:microsoft.com/office/officeart/2005/8/layout/vList2"/>
    <dgm:cxn modelId="{1411D9E3-6988-4F90-B426-65C67A7F398B}" type="presParOf" srcId="{A069F89C-6867-4DB7-A828-9035B9C5996C}" destId="{A85FAB78-500E-478A-9340-A27D9D4CCF79}" srcOrd="4" destOrd="0" presId="urn:microsoft.com/office/officeart/2005/8/layout/vList2"/>
    <dgm:cxn modelId="{522FDAA9-D818-4578-A70E-3589091093EA}" type="presParOf" srcId="{A069F89C-6867-4DB7-A828-9035B9C5996C}" destId="{F013BF8A-E821-4C86-9860-1A8FE615803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2770C9-2501-4A05-969A-F188A713F13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1229EA1-116A-43DD-9C16-E0AD64CDB986}">
      <dgm:prSet phldrT="[Text]" custT="1"/>
      <dgm:spPr/>
      <dgm:t>
        <a:bodyPr/>
        <a:lstStyle/>
        <a:p>
          <a:r>
            <a:rPr lang="en-US" sz="1600" dirty="0" smtClean="0"/>
            <a:t>Art. 2(2), first para OSH</a:t>
          </a:r>
          <a:endParaRPr lang="en-US" sz="1600" dirty="0"/>
        </a:p>
      </dgm:t>
    </dgm:pt>
    <dgm:pt modelId="{16C869D5-8CA4-4CC9-B2AC-6D033E4DDD2B}" type="parTrans" cxnId="{E9E719AD-2071-45C9-85C4-C1891C75CB60}">
      <dgm:prSet/>
      <dgm:spPr/>
      <dgm:t>
        <a:bodyPr/>
        <a:lstStyle/>
        <a:p>
          <a:endParaRPr lang="en-US"/>
        </a:p>
      </dgm:t>
    </dgm:pt>
    <dgm:pt modelId="{51A3142F-1F89-42B8-9E9A-C80CE49E1E8D}" type="sibTrans" cxnId="{E9E719AD-2071-45C9-85C4-C1891C75CB60}">
      <dgm:prSet/>
      <dgm:spPr/>
      <dgm:t>
        <a:bodyPr/>
        <a:lstStyle/>
        <a:p>
          <a:endParaRPr lang="en-US"/>
        </a:p>
      </dgm:t>
    </dgm:pt>
    <dgm:pt modelId="{6A9655E8-65D3-4526-9544-4F56564B7DB9}">
      <dgm:prSet phldrT="[Text]" custT="1"/>
      <dgm:spPr/>
      <dgm:t>
        <a:bodyPr/>
        <a:lstStyle/>
        <a:p>
          <a:r>
            <a:rPr lang="en-US" sz="1200" dirty="0" smtClean="0"/>
            <a:t>Public service activities</a:t>
          </a:r>
          <a:r>
            <a:rPr lang="en-US" sz="800" dirty="0" smtClean="0"/>
            <a:t> </a:t>
          </a:r>
        </a:p>
        <a:p>
          <a:r>
            <a:rPr lang="en-US" sz="800" dirty="0" smtClean="0"/>
            <a:t>(</a:t>
          </a:r>
          <a:r>
            <a:rPr lang="en-US" sz="800" dirty="0" err="1" smtClean="0"/>
            <a:t>eg</a:t>
          </a:r>
          <a:r>
            <a:rPr lang="en-US" sz="800" dirty="0" smtClean="0"/>
            <a:t> armed forces or police) </a:t>
          </a:r>
          <a:r>
            <a:rPr lang="en-US" sz="800" dirty="0" err="1" smtClean="0"/>
            <a:t>cf</a:t>
          </a:r>
          <a:r>
            <a:rPr lang="en-US" sz="800" dirty="0" smtClean="0"/>
            <a:t> </a:t>
          </a:r>
          <a:r>
            <a:rPr lang="en-US" sz="800" i="1" dirty="0" err="1" smtClean="0"/>
            <a:t>Sindicatul</a:t>
          </a:r>
          <a:endParaRPr lang="en-US" sz="800" dirty="0"/>
        </a:p>
      </dgm:t>
    </dgm:pt>
    <dgm:pt modelId="{1D6DEF8F-F64C-44E1-BB5B-E638BA6188C2}" type="parTrans" cxnId="{3D323C5F-A568-41E4-9C2D-92BBF2E141BB}">
      <dgm:prSet/>
      <dgm:spPr/>
      <dgm:t>
        <a:bodyPr/>
        <a:lstStyle/>
        <a:p>
          <a:endParaRPr lang="en-US"/>
        </a:p>
      </dgm:t>
    </dgm:pt>
    <dgm:pt modelId="{7805A688-3501-48C8-8B72-213CFA930B2F}" type="sibTrans" cxnId="{3D323C5F-A568-41E4-9C2D-92BBF2E141BB}">
      <dgm:prSet/>
      <dgm:spPr/>
      <dgm:t>
        <a:bodyPr/>
        <a:lstStyle/>
        <a:p>
          <a:endParaRPr lang="en-US"/>
        </a:p>
      </dgm:t>
    </dgm:pt>
    <dgm:pt modelId="{699B2329-7801-4B9A-9F3C-1CB353FD2B2D}">
      <dgm:prSet phldrT="[Text]" custT="1"/>
      <dgm:spPr/>
      <dgm:t>
        <a:bodyPr/>
        <a:lstStyle/>
        <a:p>
          <a:r>
            <a:rPr lang="en-US" sz="1200" dirty="0" smtClean="0"/>
            <a:t>Characteristics of activity inevitably conflict with it</a:t>
          </a:r>
          <a:endParaRPr lang="en-US" sz="1200" dirty="0"/>
        </a:p>
      </dgm:t>
    </dgm:pt>
    <dgm:pt modelId="{467E9362-86D8-4F67-9D85-02FE19ACC1A9}" type="parTrans" cxnId="{D434E421-2202-45E5-A72A-1FED3A032D82}">
      <dgm:prSet/>
      <dgm:spPr/>
      <dgm:t>
        <a:bodyPr/>
        <a:lstStyle/>
        <a:p>
          <a:endParaRPr lang="en-US"/>
        </a:p>
      </dgm:t>
    </dgm:pt>
    <dgm:pt modelId="{4D08CB47-0B13-4B02-B9E6-695FA3F292E2}" type="sibTrans" cxnId="{D434E421-2202-45E5-A72A-1FED3A032D82}">
      <dgm:prSet/>
      <dgm:spPr/>
      <dgm:t>
        <a:bodyPr/>
        <a:lstStyle/>
        <a:p>
          <a:endParaRPr lang="en-US"/>
        </a:p>
      </dgm:t>
    </dgm:pt>
    <dgm:pt modelId="{0F519D2F-3C90-4470-9A9D-4321B3D7DFD5}">
      <dgm:prSet phldrT="[Text]" custT="1"/>
      <dgm:spPr/>
      <dgm:t>
        <a:bodyPr/>
        <a:lstStyle/>
        <a:p>
          <a:r>
            <a:rPr lang="en-US" sz="1100" dirty="0" smtClean="0"/>
            <a:t>Certain specific </a:t>
          </a:r>
          <a:r>
            <a:rPr lang="en-US" sz="1100" dirty="0" smtClean="0"/>
            <a:t>activities </a:t>
          </a:r>
          <a:r>
            <a:rPr lang="en-US" sz="1100" dirty="0" smtClean="0"/>
            <a:t>in civil protection services</a:t>
          </a:r>
          <a:endParaRPr lang="en-US" sz="1100" dirty="0"/>
        </a:p>
      </dgm:t>
    </dgm:pt>
    <dgm:pt modelId="{08312A61-0D20-4BDA-A12C-C9B16F8528EB}" type="parTrans" cxnId="{CC0E2724-2834-4112-9C13-CC7CB8EF763F}">
      <dgm:prSet/>
      <dgm:spPr/>
      <dgm:t>
        <a:bodyPr/>
        <a:lstStyle/>
        <a:p>
          <a:endParaRPr lang="en-US"/>
        </a:p>
      </dgm:t>
    </dgm:pt>
    <dgm:pt modelId="{99120A9B-B0E8-4414-A5C6-E55CF42B6F69}" type="sibTrans" cxnId="{CC0E2724-2834-4112-9C13-CC7CB8EF763F}">
      <dgm:prSet/>
      <dgm:spPr/>
      <dgm:t>
        <a:bodyPr/>
        <a:lstStyle/>
        <a:p>
          <a:endParaRPr lang="en-US"/>
        </a:p>
      </dgm:t>
    </dgm:pt>
    <dgm:pt modelId="{845C0F10-8285-4F37-AEFA-6F1F9F432936}">
      <dgm:prSet phldrT="[Text]" custT="1"/>
      <dgm:spPr/>
      <dgm:t>
        <a:bodyPr/>
        <a:lstStyle/>
        <a:p>
          <a:r>
            <a:rPr lang="en-US" sz="1600" dirty="0" smtClean="0"/>
            <a:t>Planning requirement</a:t>
          </a:r>
          <a:endParaRPr lang="en-US" sz="1600" dirty="0"/>
        </a:p>
      </dgm:t>
    </dgm:pt>
    <dgm:pt modelId="{6FC582A0-A7AE-4B80-9D35-5E46AC8D4282}" type="parTrans" cxnId="{1B4E8D76-8D8D-48D2-89F6-B012E6FF6677}">
      <dgm:prSet/>
      <dgm:spPr/>
      <dgm:t>
        <a:bodyPr/>
        <a:lstStyle/>
        <a:p>
          <a:endParaRPr lang="en-US"/>
        </a:p>
      </dgm:t>
    </dgm:pt>
    <dgm:pt modelId="{B3B13FFE-A0CC-4E26-B17C-0AE4719E3C12}" type="sibTrans" cxnId="{1B4E8D76-8D8D-48D2-89F6-B012E6FF6677}">
      <dgm:prSet/>
      <dgm:spPr/>
      <dgm:t>
        <a:bodyPr/>
        <a:lstStyle/>
        <a:p>
          <a:endParaRPr lang="en-US"/>
        </a:p>
      </dgm:t>
    </dgm:pt>
    <dgm:pt modelId="{A3A11A9D-7CB0-4245-A6F6-AF808C7A8E47}">
      <dgm:prSet phldrT="[Text]" custT="1"/>
      <dgm:spPr/>
      <dgm:t>
        <a:bodyPr/>
        <a:lstStyle/>
        <a:p>
          <a:r>
            <a:rPr lang="en-US" sz="1400" dirty="0" smtClean="0"/>
            <a:t>Continuity requirement</a:t>
          </a:r>
          <a:endParaRPr lang="en-US" sz="1400" dirty="0"/>
        </a:p>
      </dgm:t>
    </dgm:pt>
    <dgm:pt modelId="{79985010-DF57-4057-B6B0-A3B1B7D791F9}" type="parTrans" cxnId="{44F0505B-A234-4336-9B3E-5E1AF74B7258}">
      <dgm:prSet/>
      <dgm:spPr/>
      <dgm:t>
        <a:bodyPr/>
        <a:lstStyle/>
        <a:p>
          <a:endParaRPr lang="en-US"/>
        </a:p>
      </dgm:t>
    </dgm:pt>
    <dgm:pt modelId="{B0694C86-2141-4BF6-AAB3-F3F0514AD580}" type="sibTrans" cxnId="{44F0505B-A234-4336-9B3E-5E1AF74B7258}">
      <dgm:prSet/>
      <dgm:spPr/>
      <dgm:t>
        <a:bodyPr/>
        <a:lstStyle/>
        <a:p>
          <a:endParaRPr lang="en-US"/>
        </a:p>
      </dgm:t>
    </dgm:pt>
    <dgm:pt modelId="{D3A1D313-24D7-4EBC-875A-B989CF6F07C7}">
      <dgm:prSet phldrT="[Text]" custT="1"/>
      <dgm:spPr/>
      <dgm:t>
        <a:bodyPr/>
        <a:lstStyle/>
        <a:p>
          <a:r>
            <a:rPr lang="en-US" sz="1600" dirty="0" smtClean="0"/>
            <a:t>Normal operations</a:t>
          </a:r>
          <a:endParaRPr lang="en-US" sz="1600" dirty="0"/>
        </a:p>
      </dgm:t>
    </dgm:pt>
    <dgm:pt modelId="{CDC3B9CA-2589-44CA-8D04-C2E0C5FAF904}" type="parTrans" cxnId="{06C24A28-2296-4CBF-B6F5-22218BD2AF26}">
      <dgm:prSet/>
      <dgm:spPr/>
      <dgm:t>
        <a:bodyPr/>
        <a:lstStyle/>
        <a:p>
          <a:endParaRPr lang="en-US"/>
        </a:p>
      </dgm:t>
    </dgm:pt>
    <dgm:pt modelId="{43375D01-25B4-43C0-9317-54FA88DCA30C}" type="sibTrans" cxnId="{06C24A28-2296-4CBF-B6F5-22218BD2AF26}">
      <dgm:prSet/>
      <dgm:spPr/>
      <dgm:t>
        <a:bodyPr/>
        <a:lstStyle/>
        <a:p>
          <a:endParaRPr lang="en-US"/>
        </a:p>
      </dgm:t>
    </dgm:pt>
    <dgm:pt modelId="{36A6985D-9C66-42D6-B02F-1CC0E277F995}">
      <dgm:prSet phldrT="[Text]" custT="1"/>
      <dgm:spPr/>
      <dgm:t>
        <a:bodyPr/>
        <a:lstStyle/>
        <a:p>
          <a:r>
            <a:rPr lang="en-US" sz="1100" b="0" dirty="0" smtClean="0"/>
            <a:t>Exceptional operations/events </a:t>
          </a:r>
        </a:p>
        <a:p>
          <a:r>
            <a:rPr lang="en-US" sz="700" dirty="0" smtClean="0"/>
            <a:t>(grave </a:t>
          </a:r>
          <a:r>
            <a:rPr lang="en-GB" sz="700" dirty="0" smtClean="0"/>
            <a:t>natural or technological disasters, attacks or serious accidents)</a:t>
          </a:r>
          <a:endParaRPr lang="en-US" sz="700" dirty="0"/>
        </a:p>
      </dgm:t>
    </dgm:pt>
    <dgm:pt modelId="{F798D417-038C-4BB6-A6F5-6E7768081088}" type="parTrans" cxnId="{BD52A4E2-29FF-4F53-860C-3C7B57D01CBB}">
      <dgm:prSet/>
      <dgm:spPr/>
      <dgm:t>
        <a:bodyPr/>
        <a:lstStyle/>
        <a:p>
          <a:endParaRPr lang="en-US"/>
        </a:p>
      </dgm:t>
    </dgm:pt>
    <dgm:pt modelId="{89B7E888-16F2-46AE-A386-FC5A5971D3CA}" type="sibTrans" cxnId="{BD52A4E2-29FF-4F53-860C-3C7B57D01CBB}">
      <dgm:prSet/>
      <dgm:spPr/>
      <dgm:t>
        <a:bodyPr/>
        <a:lstStyle/>
        <a:p>
          <a:endParaRPr lang="en-US"/>
        </a:p>
      </dgm:t>
    </dgm:pt>
    <dgm:pt modelId="{D75E12FD-25DE-4856-8C2A-E283ACFB166E}">
      <dgm:prSet phldrT="[Text]"/>
      <dgm:spPr/>
      <dgm:t>
        <a:bodyPr/>
        <a:lstStyle/>
        <a:p>
          <a:r>
            <a:rPr lang="en-US" dirty="0" smtClean="0"/>
            <a:t>WTD will usually apply (</a:t>
          </a:r>
          <a:r>
            <a:rPr lang="en-US" dirty="0" err="1" smtClean="0"/>
            <a:t>cf</a:t>
          </a:r>
          <a:r>
            <a:rPr lang="en-US" dirty="0" smtClean="0"/>
            <a:t> </a:t>
          </a:r>
          <a:r>
            <a:rPr lang="en-US" i="1" dirty="0" err="1" smtClean="0"/>
            <a:t>Sindicatul</a:t>
          </a:r>
          <a:r>
            <a:rPr lang="en-US" i="1" dirty="0" smtClean="0"/>
            <a:t>)</a:t>
          </a:r>
          <a:endParaRPr lang="en-US" dirty="0"/>
        </a:p>
      </dgm:t>
    </dgm:pt>
    <dgm:pt modelId="{45CC0D91-1C09-414D-BED8-BD272E2BB71A}" type="parTrans" cxnId="{586355C2-07A7-4D76-937C-8F36A8E99FC4}">
      <dgm:prSet/>
      <dgm:spPr/>
      <dgm:t>
        <a:bodyPr/>
        <a:lstStyle/>
        <a:p>
          <a:endParaRPr lang="en-US"/>
        </a:p>
      </dgm:t>
    </dgm:pt>
    <dgm:pt modelId="{7E5B1AB0-0534-4708-8EC3-1FF5F747EB40}" type="sibTrans" cxnId="{586355C2-07A7-4D76-937C-8F36A8E99FC4}">
      <dgm:prSet/>
      <dgm:spPr/>
      <dgm:t>
        <a:bodyPr/>
        <a:lstStyle/>
        <a:p>
          <a:endParaRPr lang="en-US"/>
        </a:p>
      </dgm:t>
    </dgm:pt>
    <dgm:pt modelId="{5594E882-EA8D-4576-B3D9-C6447CEB1301}">
      <dgm:prSet phldrT="[Text]"/>
      <dgm:spPr/>
      <dgm:t>
        <a:bodyPr/>
        <a:lstStyle/>
        <a:p>
          <a:r>
            <a:rPr lang="en-US" dirty="0" smtClean="0"/>
            <a:t>WTD n/a for duration of crisis</a:t>
          </a:r>
          <a:endParaRPr lang="en-US" dirty="0"/>
        </a:p>
      </dgm:t>
    </dgm:pt>
    <dgm:pt modelId="{32C4001C-2043-475C-B892-3D028A0B902E}" type="parTrans" cxnId="{624B853B-8958-423F-917A-9C7F311289CC}">
      <dgm:prSet/>
      <dgm:spPr/>
      <dgm:t>
        <a:bodyPr/>
        <a:lstStyle/>
        <a:p>
          <a:endParaRPr lang="en-US"/>
        </a:p>
      </dgm:t>
    </dgm:pt>
    <dgm:pt modelId="{63B1C6EB-769F-4CEA-9DAB-984FF9B70110}" type="sibTrans" cxnId="{624B853B-8958-423F-917A-9C7F311289CC}">
      <dgm:prSet/>
      <dgm:spPr/>
      <dgm:t>
        <a:bodyPr/>
        <a:lstStyle/>
        <a:p>
          <a:endParaRPr lang="en-US"/>
        </a:p>
      </dgm:t>
    </dgm:pt>
    <dgm:pt modelId="{E677A077-9F0C-42CD-BE2B-B540E97A4160}" type="pres">
      <dgm:prSet presAssocID="{752770C9-2501-4A05-969A-F188A713F136}" presName="hierChild1" presStyleCnt="0">
        <dgm:presLayoutVars>
          <dgm:chPref val="1"/>
          <dgm:dir/>
          <dgm:animOne val="branch"/>
          <dgm:animLvl val="lvl"/>
          <dgm:resizeHandles/>
        </dgm:presLayoutVars>
      </dgm:prSet>
      <dgm:spPr/>
      <dgm:t>
        <a:bodyPr/>
        <a:lstStyle/>
        <a:p>
          <a:endParaRPr lang="en-US"/>
        </a:p>
      </dgm:t>
    </dgm:pt>
    <dgm:pt modelId="{976D2FB8-F019-47E4-8B86-D937C091BA7E}" type="pres">
      <dgm:prSet presAssocID="{B1229EA1-116A-43DD-9C16-E0AD64CDB986}" presName="hierRoot1" presStyleCnt="0"/>
      <dgm:spPr/>
    </dgm:pt>
    <dgm:pt modelId="{A7450ECD-4D72-4C8C-9BA4-8324E9D76821}" type="pres">
      <dgm:prSet presAssocID="{B1229EA1-116A-43DD-9C16-E0AD64CDB986}" presName="composite" presStyleCnt="0"/>
      <dgm:spPr/>
    </dgm:pt>
    <dgm:pt modelId="{B7B1BF78-1B18-4E6C-8C78-D3B30D201D8D}" type="pres">
      <dgm:prSet presAssocID="{B1229EA1-116A-43DD-9C16-E0AD64CDB986}" presName="background" presStyleLbl="node0" presStyleIdx="0" presStyleCnt="1"/>
      <dgm:spPr/>
    </dgm:pt>
    <dgm:pt modelId="{DB9510E6-ABD4-46A0-90EC-DDA0576F77FA}" type="pres">
      <dgm:prSet presAssocID="{B1229EA1-116A-43DD-9C16-E0AD64CDB986}" presName="text" presStyleLbl="fgAcc0" presStyleIdx="0" presStyleCnt="1">
        <dgm:presLayoutVars>
          <dgm:chPref val="3"/>
        </dgm:presLayoutVars>
      </dgm:prSet>
      <dgm:spPr/>
      <dgm:t>
        <a:bodyPr/>
        <a:lstStyle/>
        <a:p>
          <a:endParaRPr lang="en-US"/>
        </a:p>
      </dgm:t>
    </dgm:pt>
    <dgm:pt modelId="{A470D76D-A805-4801-83EC-6C12DCCA1B3A}" type="pres">
      <dgm:prSet presAssocID="{B1229EA1-116A-43DD-9C16-E0AD64CDB986}" presName="hierChild2" presStyleCnt="0"/>
      <dgm:spPr/>
    </dgm:pt>
    <dgm:pt modelId="{1A4CD71B-A5EF-414D-8FF6-703FDED6B5F8}" type="pres">
      <dgm:prSet presAssocID="{1D6DEF8F-F64C-44E1-BB5B-E638BA6188C2}" presName="Name10" presStyleLbl="parChTrans1D2" presStyleIdx="0" presStyleCnt="2"/>
      <dgm:spPr/>
      <dgm:t>
        <a:bodyPr/>
        <a:lstStyle/>
        <a:p>
          <a:endParaRPr lang="en-US"/>
        </a:p>
      </dgm:t>
    </dgm:pt>
    <dgm:pt modelId="{B0A4DEB7-5017-4F7C-A4AC-980DF6F7FF5B}" type="pres">
      <dgm:prSet presAssocID="{6A9655E8-65D3-4526-9544-4F56564B7DB9}" presName="hierRoot2" presStyleCnt="0"/>
      <dgm:spPr/>
    </dgm:pt>
    <dgm:pt modelId="{3B18F7EF-4CDA-4AA1-BC20-B54A8A2170F2}" type="pres">
      <dgm:prSet presAssocID="{6A9655E8-65D3-4526-9544-4F56564B7DB9}" presName="composite2" presStyleCnt="0"/>
      <dgm:spPr/>
    </dgm:pt>
    <dgm:pt modelId="{4DA9147A-4ABB-4B22-9419-A913CC8A738F}" type="pres">
      <dgm:prSet presAssocID="{6A9655E8-65D3-4526-9544-4F56564B7DB9}" presName="background2" presStyleLbl="node2" presStyleIdx="0" presStyleCnt="2"/>
      <dgm:spPr/>
    </dgm:pt>
    <dgm:pt modelId="{2BE2CC2A-8A55-4098-9553-5FBD29483AAE}" type="pres">
      <dgm:prSet presAssocID="{6A9655E8-65D3-4526-9544-4F56564B7DB9}" presName="text2" presStyleLbl="fgAcc2" presStyleIdx="0" presStyleCnt="2">
        <dgm:presLayoutVars>
          <dgm:chPref val="3"/>
        </dgm:presLayoutVars>
      </dgm:prSet>
      <dgm:spPr/>
      <dgm:t>
        <a:bodyPr/>
        <a:lstStyle/>
        <a:p>
          <a:endParaRPr lang="en-US"/>
        </a:p>
      </dgm:t>
    </dgm:pt>
    <dgm:pt modelId="{73674B94-CA03-4485-820F-9B0633619C1F}" type="pres">
      <dgm:prSet presAssocID="{6A9655E8-65D3-4526-9544-4F56564B7DB9}" presName="hierChild3" presStyleCnt="0"/>
      <dgm:spPr/>
    </dgm:pt>
    <dgm:pt modelId="{AD2E7B62-F053-4E05-A394-8D7C9F585112}" type="pres">
      <dgm:prSet presAssocID="{467E9362-86D8-4F67-9D85-02FE19ACC1A9}" presName="Name17" presStyleLbl="parChTrans1D3" presStyleIdx="0" presStyleCnt="1"/>
      <dgm:spPr/>
      <dgm:t>
        <a:bodyPr/>
        <a:lstStyle/>
        <a:p>
          <a:endParaRPr lang="en-US"/>
        </a:p>
      </dgm:t>
    </dgm:pt>
    <dgm:pt modelId="{FAC52EC7-1649-499F-A313-FE9AA80C30DF}" type="pres">
      <dgm:prSet presAssocID="{699B2329-7801-4B9A-9F3C-1CB353FD2B2D}" presName="hierRoot3" presStyleCnt="0"/>
      <dgm:spPr/>
    </dgm:pt>
    <dgm:pt modelId="{FC9E11EE-40A5-4F1D-BD4B-27F52C30B712}" type="pres">
      <dgm:prSet presAssocID="{699B2329-7801-4B9A-9F3C-1CB353FD2B2D}" presName="composite3" presStyleCnt="0"/>
      <dgm:spPr/>
    </dgm:pt>
    <dgm:pt modelId="{FF891B98-FB25-4191-B06E-EBE08D22B199}" type="pres">
      <dgm:prSet presAssocID="{699B2329-7801-4B9A-9F3C-1CB353FD2B2D}" presName="background3" presStyleLbl="node3" presStyleIdx="0" presStyleCnt="1"/>
      <dgm:spPr/>
    </dgm:pt>
    <dgm:pt modelId="{22464C2A-EDFC-4F34-BD94-A1EC85FB7E8D}" type="pres">
      <dgm:prSet presAssocID="{699B2329-7801-4B9A-9F3C-1CB353FD2B2D}" presName="text3" presStyleLbl="fgAcc3" presStyleIdx="0" presStyleCnt="1">
        <dgm:presLayoutVars>
          <dgm:chPref val="3"/>
        </dgm:presLayoutVars>
      </dgm:prSet>
      <dgm:spPr/>
      <dgm:t>
        <a:bodyPr/>
        <a:lstStyle/>
        <a:p>
          <a:endParaRPr lang="en-US"/>
        </a:p>
      </dgm:t>
    </dgm:pt>
    <dgm:pt modelId="{F62796B0-3BFC-4359-B9A8-A318AB788AA1}" type="pres">
      <dgm:prSet presAssocID="{699B2329-7801-4B9A-9F3C-1CB353FD2B2D}" presName="hierChild4" presStyleCnt="0"/>
      <dgm:spPr/>
    </dgm:pt>
    <dgm:pt modelId="{96FBD272-9025-4775-ABB4-6EAA6ED114FE}" type="pres">
      <dgm:prSet presAssocID="{6FC582A0-A7AE-4B80-9D35-5E46AC8D4282}" presName="Name23" presStyleLbl="parChTrans1D4" presStyleIdx="0" presStyleCnt="6"/>
      <dgm:spPr/>
      <dgm:t>
        <a:bodyPr/>
        <a:lstStyle/>
        <a:p>
          <a:endParaRPr lang="en-US"/>
        </a:p>
      </dgm:t>
    </dgm:pt>
    <dgm:pt modelId="{9F3CE51C-0D29-4F1A-A2DB-79A456E990CD}" type="pres">
      <dgm:prSet presAssocID="{845C0F10-8285-4F37-AEFA-6F1F9F432936}" presName="hierRoot4" presStyleCnt="0"/>
      <dgm:spPr/>
    </dgm:pt>
    <dgm:pt modelId="{5008FC7F-9296-4664-9385-755522AFFE1E}" type="pres">
      <dgm:prSet presAssocID="{845C0F10-8285-4F37-AEFA-6F1F9F432936}" presName="composite4" presStyleCnt="0"/>
      <dgm:spPr/>
    </dgm:pt>
    <dgm:pt modelId="{8496F5B9-2B80-4E41-9017-CB13A73B2344}" type="pres">
      <dgm:prSet presAssocID="{845C0F10-8285-4F37-AEFA-6F1F9F432936}" presName="background4" presStyleLbl="node4" presStyleIdx="0" presStyleCnt="6"/>
      <dgm:spPr/>
    </dgm:pt>
    <dgm:pt modelId="{F10E2711-6D45-491F-B880-A68673CBD46A}" type="pres">
      <dgm:prSet presAssocID="{845C0F10-8285-4F37-AEFA-6F1F9F432936}" presName="text4" presStyleLbl="fgAcc4" presStyleIdx="0" presStyleCnt="6">
        <dgm:presLayoutVars>
          <dgm:chPref val="3"/>
        </dgm:presLayoutVars>
      </dgm:prSet>
      <dgm:spPr/>
      <dgm:t>
        <a:bodyPr/>
        <a:lstStyle/>
        <a:p>
          <a:endParaRPr lang="en-US"/>
        </a:p>
      </dgm:t>
    </dgm:pt>
    <dgm:pt modelId="{93507920-A390-4D28-A0BB-0C5BB6C9AEA8}" type="pres">
      <dgm:prSet presAssocID="{845C0F10-8285-4F37-AEFA-6F1F9F432936}" presName="hierChild5" presStyleCnt="0"/>
      <dgm:spPr/>
    </dgm:pt>
    <dgm:pt modelId="{4C6D232A-AF06-4380-8F9F-6A3FF615A5CD}" type="pres">
      <dgm:prSet presAssocID="{79985010-DF57-4057-B6B0-A3B1B7D791F9}" presName="Name23" presStyleLbl="parChTrans1D4" presStyleIdx="1" presStyleCnt="6"/>
      <dgm:spPr/>
      <dgm:t>
        <a:bodyPr/>
        <a:lstStyle/>
        <a:p>
          <a:endParaRPr lang="en-US"/>
        </a:p>
      </dgm:t>
    </dgm:pt>
    <dgm:pt modelId="{8E935F43-2992-47DD-8C64-D26910051372}" type="pres">
      <dgm:prSet presAssocID="{A3A11A9D-7CB0-4245-A6F6-AF808C7A8E47}" presName="hierRoot4" presStyleCnt="0"/>
      <dgm:spPr/>
    </dgm:pt>
    <dgm:pt modelId="{2079B3EE-F92F-44F0-9BF2-46AA18DCB1DE}" type="pres">
      <dgm:prSet presAssocID="{A3A11A9D-7CB0-4245-A6F6-AF808C7A8E47}" presName="composite4" presStyleCnt="0"/>
      <dgm:spPr/>
    </dgm:pt>
    <dgm:pt modelId="{1631E0ED-2151-445B-8D9F-5ABA16E54650}" type="pres">
      <dgm:prSet presAssocID="{A3A11A9D-7CB0-4245-A6F6-AF808C7A8E47}" presName="background4" presStyleLbl="node4" presStyleIdx="1" presStyleCnt="6"/>
      <dgm:spPr/>
    </dgm:pt>
    <dgm:pt modelId="{26931807-CB63-4CD7-B62D-26BE0459C4BE}" type="pres">
      <dgm:prSet presAssocID="{A3A11A9D-7CB0-4245-A6F6-AF808C7A8E47}" presName="text4" presStyleLbl="fgAcc4" presStyleIdx="1" presStyleCnt="6">
        <dgm:presLayoutVars>
          <dgm:chPref val="3"/>
        </dgm:presLayoutVars>
      </dgm:prSet>
      <dgm:spPr/>
      <dgm:t>
        <a:bodyPr/>
        <a:lstStyle/>
        <a:p>
          <a:endParaRPr lang="en-US"/>
        </a:p>
      </dgm:t>
    </dgm:pt>
    <dgm:pt modelId="{BC149840-4C09-46DA-B798-3F0F2FFFA729}" type="pres">
      <dgm:prSet presAssocID="{A3A11A9D-7CB0-4245-A6F6-AF808C7A8E47}" presName="hierChild5" presStyleCnt="0"/>
      <dgm:spPr/>
    </dgm:pt>
    <dgm:pt modelId="{D2104A6E-54DE-4C9C-B325-1DFE8B4ADE75}" type="pres">
      <dgm:prSet presAssocID="{CDC3B9CA-2589-44CA-8D04-C2E0C5FAF904}" presName="Name23" presStyleLbl="parChTrans1D4" presStyleIdx="2" presStyleCnt="6"/>
      <dgm:spPr/>
      <dgm:t>
        <a:bodyPr/>
        <a:lstStyle/>
        <a:p>
          <a:endParaRPr lang="en-US"/>
        </a:p>
      </dgm:t>
    </dgm:pt>
    <dgm:pt modelId="{FA234557-CB07-481F-B91A-454260F9EF29}" type="pres">
      <dgm:prSet presAssocID="{D3A1D313-24D7-4EBC-875A-B989CF6F07C7}" presName="hierRoot4" presStyleCnt="0"/>
      <dgm:spPr/>
    </dgm:pt>
    <dgm:pt modelId="{9D8BA569-78CD-418D-A1C2-A87621142A43}" type="pres">
      <dgm:prSet presAssocID="{D3A1D313-24D7-4EBC-875A-B989CF6F07C7}" presName="composite4" presStyleCnt="0"/>
      <dgm:spPr/>
    </dgm:pt>
    <dgm:pt modelId="{4932BAD1-8CF5-4074-A1D8-AC16A52E6A07}" type="pres">
      <dgm:prSet presAssocID="{D3A1D313-24D7-4EBC-875A-B989CF6F07C7}" presName="background4" presStyleLbl="node4" presStyleIdx="2" presStyleCnt="6"/>
      <dgm:spPr/>
    </dgm:pt>
    <dgm:pt modelId="{C7A9C5CE-59EF-4539-89A8-E81DE8628641}" type="pres">
      <dgm:prSet presAssocID="{D3A1D313-24D7-4EBC-875A-B989CF6F07C7}" presName="text4" presStyleLbl="fgAcc4" presStyleIdx="2" presStyleCnt="6">
        <dgm:presLayoutVars>
          <dgm:chPref val="3"/>
        </dgm:presLayoutVars>
      </dgm:prSet>
      <dgm:spPr/>
      <dgm:t>
        <a:bodyPr/>
        <a:lstStyle/>
        <a:p>
          <a:endParaRPr lang="en-US"/>
        </a:p>
      </dgm:t>
    </dgm:pt>
    <dgm:pt modelId="{4A6FDCAC-23D1-457E-B4BC-AC60270D460F}" type="pres">
      <dgm:prSet presAssocID="{D3A1D313-24D7-4EBC-875A-B989CF6F07C7}" presName="hierChild5" presStyleCnt="0"/>
      <dgm:spPr/>
    </dgm:pt>
    <dgm:pt modelId="{B1926AFC-1019-40BE-9AE0-AD94858AE6C2}" type="pres">
      <dgm:prSet presAssocID="{45CC0D91-1C09-414D-BED8-BD272E2BB71A}" presName="Name23" presStyleLbl="parChTrans1D4" presStyleIdx="3" presStyleCnt="6"/>
      <dgm:spPr/>
      <dgm:t>
        <a:bodyPr/>
        <a:lstStyle/>
        <a:p>
          <a:endParaRPr lang="en-US"/>
        </a:p>
      </dgm:t>
    </dgm:pt>
    <dgm:pt modelId="{856FF76B-CB6B-4E6A-B3D0-3AEA06A80573}" type="pres">
      <dgm:prSet presAssocID="{D75E12FD-25DE-4856-8C2A-E283ACFB166E}" presName="hierRoot4" presStyleCnt="0"/>
      <dgm:spPr/>
    </dgm:pt>
    <dgm:pt modelId="{1FBB56C1-2324-47EF-A16B-FF6072E6B222}" type="pres">
      <dgm:prSet presAssocID="{D75E12FD-25DE-4856-8C2A-E283ACFB166E}" presName="composite4" presStyleCnt="0"/>
      <dgm:spPr/>
    </dgm:pt>
    <dgm:pt modelId="{FD295227-51B6-47FC-B709-16357B12E521}" type="pres">
      <dgm:prSet presAssocID="{D75E12FD-25DE-4856-8C2A-E283ACFB166E}" presName="background4" presStyleLbl="node4" presStyleIdx="3" presStyleCnt="6"/>
      <dgm:spPr/>
    </dgm:pt>
    <dgm:pt modelId="{0EBB492C-8D5B-4FF9-9A72-06A9F56384AC}" type="pres">
      <dgm:prSet presAssocID="{D75E12FD-25DE-4856-8C2A-E283ACFB166E}" presName="text4" presStyleLbl="fgAcc4" presStyleIdx="3" presStyleCnt="6">
        <dgm:presLayoutVars>
          <dgm:chPref val="3"/>
        </dgm:presLayoutVars>
      </dgm:prSet>
      <dgm:spPr/>
      <dgm:t>
        <a:bodyPr/>
        <a:lstStyle/>
        <a:p>
          <a:endParaRPr lang="en-US"/>
        </a:p>
      </dgm:t>
    </dgm:pt>
    <dgm:pt modelId="{758133E3-9258-4034-A73A-88C6D34905C4}" type="pres">
      <dgm:prSet presAssocID="{D75E12FD-25DE-4856-8C2A-E283ACFB166E}" presName="hierChild5" presStyleCnt="0"/>
      <dgm:spPr/>
    </dgm:pt>
    <dgm:pt modelId="{4F4762D3-D4AF-4F55-A506-AC2BD0AC0147}" type="pres">
      <dgm:prSet presAssocID="{F798D417-038C-4BB6-A6F5-6E7768081088}" presName="Name23" presStyleLbl="parChTrans1D4" presStyleIdx="4" presStyleCnt="6"/>
      <dgm:spPr/>
      <dgm:t>
        <a:bodyPr/>
        <a:lstStyle/>
        <a:p>
          <a:endParaRPr lang="en-US"/>
        </a:p>
      </dgm:t>
    </dgm:pt>
    <dgm:pt modelId="{A11C0624-7972-4589-8A02-EE202E59CE2A}" type="pres">
      <dgm:prSet presAssocID="{36A6985D-9C66-42D6-B02F-1CC0E277F995}" presName="hierRoot4" presStyleCnt="0"/>
      <dgm:spPr/>
    </dgm:pt>
    <dgm:pt modelId="{37AF1251-5D3F-476E-A6EE-7BAD3F9CD039}" type="pres">
      <dgm:prSet presAssocID="{36A6985D-9C66-42D6-B02F-1CC0E277F995}" presName="composite4" presStyleCnt="0"/>
      <dgm:spPr/>
    </dgm:pt>
    <dgm:pt modelId="{941EAFCD-9DB3-44CE-96D4-B309B3DBB42A}" type="pres">
      <dgm:prSet presAssocID="{36A6985D-9C66-42D6-B02F-1CC0E277F995}" presName="background4" presStyleLbl="node4" presStyleIdx="4" presStyleCnt="6"/>
      <dgm:spPr/>
    </dgm:pt>
    <dgm:pt modelId="{2468F8EE-1A39-461E-8D4A-0B7DC9D38115}" type="pres">
      <dgm:prSet presAssocID="{36A6985D-9C66-42D6-B02F-1CC0E277F995}" presName="text4" presStyleLbl="fgAcc4" presStyleIdx="4" presStyleCnt="6">
        <dgm:presLayoutVars>
          <dgm:chPref val="3"/>
        </dgm:presLayoutVars>
      </dgm:prSet>
      <dgm:spPr/>
      <dgm:t>
        <a:bodyPr/>
        <a:lstStyle/>
        <a:p>
          <a:endParaRPr lang="en-US"/>
        </a:p>
      </dgm:t>
    </dgm:pt>
    <dgm:pt modelId="{B6F85B74-29CC-413B-BEE5-33ECBB5C2928}" type="pres">
      <dgm:prSet presAssocID="{36A6985D-9C66-42D6-B02F-1CC0E277F995}" presName="hierChild5" presStyleCnt="0"/>
      <dgm:spPr/>
    </dgm:pt>
    <dgm:pt modelId="{53851FF0-9861-4EFC-8D3E-B2F8C1186F58}" type="pres">
      <dgm:prSet presAssocID="{32C4001C-2043-475C-B892-3D028A0B902E}" presName="Name23" presStyleLbl="parChTrans1D4" presStyleIdx="5" presStyleCnt="6"/>
      <dgm:spPr/>
      <dgm:t>
        <a:bodyPr/>
        <a:lstStyle/>
        <a:p>
          <a:endParaRPr lang="en-US"/>
        </a:p>
      </dgm:t>
    </dgm:pt>
    <dgm:pt modelId="{37C5D582-F177-4DCB-B4E5-EA1C5E41190F}" type="pres">
      <dgm:prSet presAssocID="{5594E882-EA8D-4576-B3D9-C6447CEB1301}" presName="hierRoot4" presStyleCnt="0"/>
      <dgm:spPr/>
    </dgm:pt>
    <dgm:pt modelId="{96CAE770-F584-479F-8840-911876304376}" type="pres">
      <dgm:prSet presAssocID="{5594E882-EA8D-4576-B3D9-C6447CEB1301}" presName="composite4" presStyleCnt="0"/>
      <dgm:spPr/>
    </dgm:pt>
    <dgm:pt modelId="{3BC66163-B83A-4ECB-96A1-D3A0C7A0529A}" type="pres">
      <dgm:prSet presAssocID="{5594E882-EA8D-4576-B3D9-C6447CEB1301}" presName="background4" presStyleLbl="node4" presStyleIdx="5" presStyleCnt="6"/>
      <dgm:spPr/>
    </dgm:pt>
    <dgm:pt modelId="{77BADDF2-9529-407C-AE67-A27547C378E3}" type="pres">
      <dgm:prSet presAssocID="{5594E882-EA8D-4576-B3D9-C6447CEB1301}" presName="text4" presStyleLbl="fgAcc4" presStyleIdx="5" presStyleCnt="6">
        <dgm:presLayoutVars>
          <dgm:chPref val="3"/>
        </dgm:presLayoutVars>
      </dgm:prSet>
      <dgm:spPr/>
      <dgm:t>
        <a:bodyPr/>
        <a:lstStyle/>
        <a:p>
          <a:endParaRPr lang="en-US"/>
        </a:p>
      </dgm:t>
    </dgm:pt>
    <dgm:pt modelId="{FE89051C-C006-4348-9A93-A6A68CF37C59}" type="pres">
      <dgm:prSet presAssocID="{5594E882-EA8D-4576-B3D9-C6447CEB1301}" presName="hierChild5" presStyleCnt="0"/>
      <dgm:spPr/>
    </dgm:pt>
    <dgm:pt modelId="{5858B115-D2A4-4F9B-8A18-06AB22FF3EFA}" type="pres">
      <dgm:prSet presAssocID="{08312A61-0D20-4BDA-A12C-C9B16F8528EB}" presName="Name10" presStyleLbl="parChTrans1D2" presStyleIdx="1" presStyleCnt="2"/>
      <dgm:spPr/>
      <dgm:t>
        <a:bodyPr/>
        <a:lstStyle/>
        <a:p>
          <a:endParaRPr lang="en-US"/>
        </a:p>
      </dgm:t>
    </dgm:pt>
    <dgm:pt modelId="{104C71DE-B937-4F1D-8F5A-2160C136DA81}" type="pres">
      <dgm:prSet presAssocID="{0F519D2F-3C90-4470-9A9D-4321B3D7DFD5}" presName="hierRoot2" presStyleCnt="0"/>
      <dgm:spPr/>
    </dgm:pt>
    <dgm:pt modelId="{90D94D40-4C84-4736-B5B9-D44C5357234D}" type="pres">
      <dgm:prSet presAssocID="{0F519D2F-3C90-4470-9A9D-4321B3D7DFD5}" presName="composite2" presStyleCnt="0"/>
      <dgm:spPr/>
    </dgm:pt>
    <dgm:pt modelId="{3F163158-13A9-4C5C-9D13-43BC3D499DF7}" type="pres">
      <dgm:prSet presAssocID="{0F519D2F-3C90-4470-9A9D-4321B3D7DFD5}" presName="background2" presStyleLbl="node2" presStyleIdx="1" presStyleCnt="2"/>
      <dgm:spPr/>
    </dgm:pt>
    <dgm:pt modelId="{CFEA508E-149C-4E0F-8902-ED0821B09276}" type="pres">
      <dgm:prSet presAssocID="{0F519D2F-3C90-4470-9A9D-4321B3D7DFD5}" presName="text2" presStyleLbl="fgAcc2" presStyleIdx="1" presStyleCnt="2">
        <dgm:presLayoutVars>
          <dgm:chPref val="3"/>
        </dgm:presLayoutVars>
      </dgm:prSet>
      <dgm:spPr/>
      <dgm:t>
        <a:bodyPr/>
        <a:lstStyle/>
        <a:p>
          <a:endParaRPr lang="en-US"/>
        </a:p>
      </dgm:t>
    </dgm:pt>
    <dgm:pt modelId="{6F98A541-DA41-4F51-B946-DD82CF472024}" type="pres">
      <dgm:prSet presAssocID="{0F519D2F-3C90-4470-9A9D-4321B3D7DFD5}" presName="hierChild3" presStyleCnt="0"/>
      <dgm:spPr/>
    </dgm:pt>
  </dgm:ptLst>
  <dgm:cxnLst>
    <dgm:cxn modelId="{BD52A4E2-29FF-4F53-860C-3C7B57D01CBB}" srcId="{A3A11A9D-7CB0-4245-A6F6-AF808C7A8E47}" destId="{36A6985D-9C66-42D6-B02F-1CC0E277F995}" srcOrd="1" destOrd="0" parTransId="{F798D417-038C-4BB6-A6F5-6E7768081088}" sibTransId="{89B7E888-16F2-46AE-A386-FC5A5971D3CA}"/>
    <dgm:cxn modelId="{B77A887B-B5B9-4069-8B8E-E732D813EE10}" type="presOf" srcId="{79985010-DF57-4057-B6B0-A3B1B7D791F9}" destId="{4C6D232A-AF06-4380-8F9F-6A3FF615A5CD}" srcOrd="0" destOrd="0" presId="urn:microsoft.com/office/officeart/2005/8/layout/hierarchy1"/>
    <dgm:cxn modelId="{F1D5E9DA-B277-4F90-B416-7BB92A41385A}" type="presOf" srcId="{467E9362-86D8-4F67-9D85-02FE19ACC1A9}" destId="{AD2E7B62-F053-4E05-A394-8D7C9F585112}" srcOrd="0" destOrd="0" presId="urn:microsoft.com/office/officeart/2005/8/layout/hierarchy1"/>
    <dgm:cxn modelId="{CFCB10E1-810A-499E-B876-AC4B40E7338D}" type="presOf" srcId="{6A9655E8-65D3-4526-9544-4F56564B7DB9}" destId="{2BE2CC2A-8A55-4098-9553-5FBD29483AAE}" srcOrd="0" destOrd="0" presId="urn:microsoft.com/office/officeart/2005/8/layout/hierarchy1"/>
    <dgm:cxn modelId="{06C24A28-2296-4CBF-B6F5-22218BD2AF26}" srcId="{A3A11A9D-7CB0-4245-A6F6-AF808C7A8E47}" destId="{D3A1D313-24D7-4EBC-875A-B989CF6F07C7}" srcOrd="0" destOrd="0" parTransId="{CDC3B9CA-2589-44CA-8D04-C2E0C5FAF904}" sibTransId="{43375D01-25B4-43C0-9317-54FA88DCA30C}"/>
    <dgm:cxn modelId="{C30E9B97-66F1-4833-A3B4-BAFFFB9C1ACB}" type="presOf" srcId="{699B2329-7801-4B9A-9F3C-1CB353FD2B2D}" destId="{22464C2A-EDFC-4F34-BD94-A1EC85FB7E8D}" srcOrd="0" destOrd="0" presId="urn:microsoft.com/office/officeart/2005/8/layout/hierarchy1"/>
    <dgm:cxn modelId="{D434E421-2202-45E5-A72A-1FED3A032D82}" srcId="{6A9655E8-65D3-4526-9544-4F56564B7DB9}" destId="{699B2329-7801-4B9A-9F3C-1CB353FD2B2D}" srcOrd="0" destOrd="0" parTransId="{467E9362-86D8-4F67-9D85-02FE19ACC1A9}" sibTransId="{4D08CB47-0B13-4B02-B9E6-695FA3F292E2}"/>
    <dgm:cxn modelId="{D2B891A9-7190-43EF-8902-0974A08594D7}" type="presOf" srcId="{F798D417-038C-4BB6-A6F5-6E7768081088}" destId="{4F4762D3-D4AF-4F55-A506-AC2BD0AC0147}" srcOrd="0" destOrd="0" presId="urn:microsoft.com/office/officeart/2005/8/layout/hierarchy1"/>
    <dgm:cxn modelId="{CC0E2724-2834-4112-9C13-CC7CB8EF763F}" srcId="{B1229EA1-116A-43DD-9C16-E0AD64CDB986}" destId="{0F519D2F-3C90-4470-9A9D-4321B3D7DFD5}" srcOrd="1" destOrd="0" parTransId="{08312A61-0D20-4BDA-A12C-C9B16F8528EB}" sibTransId="{99120A9B-B0E8-4414-A5C6-E55CF42B6F69}"/>
    <dgm:cxn modelId="{56A4EDF2-A6BF-4F52-9A43-F58F7EC9A3F2}" type="presOf" srcId="{B1229EA1-116A-43DD-9C16-E0AD64CDB986}" destId="{DB9510E6-ABD4-46A0-90EC-DDA0576F77FA}" srcOrd="0" destOrd="0" presId="urn:microsoft.com/office/officeart/2005/8/layout/hierarchy1"/>
    <dgm:cxn modelId="{4F45C214-E46A-4056-89D4-BD53A3B508F4}" type="presOf" srcId="{A3A11A9D-7CB0-4245-A6F6-AF808C7A8E47}" destId="{26931807-CB63-4CD7-B62D-26BE0459C4BE}" srcOrd="0" destOrd="0" presId="urn:microsoft.com/office/officeart/2005/8/layout/hierarchy1"/>
    <dgm:cxn modelId="{8AFEB50E-4F32-411E-BF1C-38C447243E3D}" type="presOf" srcId="{D3A1D313-24D7-4EBC-875A-B989CF6F07C7}" destId="{C7A9C5CE-59EF-4539-89A8-E81DE8628641}" srcOrd="0" destOrd="0" presId="urn:microsoft.com/office/officeart/2005/8/layout/hierarchy1"/>
    <dgm:cxn modelId="{9BC45D5D-0A84-4A15-AF21-C9D818712CD1}" type="presOf" srcId="{1D6DEF8F-F64C-44E1-BB5B-E638BA6188C2}" destId="{1A4CD71B-A5EF-414D-8FF6-703FDED6B5F8}" srcOrd="0" destOrd="0" presId="urn:microsoft.com/office/officeart/2005/8/layout/hierarchy1"/>
    <dgm:cxn modelId="{7B4C5CBF-D7E6-444A-8192-CA2682B80C59}" type="presOf" srcId="{32C4001C-2043-475C-B892-3D028A0B902E}" destId="{53851FF0-9861-4EFC-8D3E-B2F8C1186F58}" srcOrd="0" destOrd="0" presId="urn:microsoft.com/office/officeart/2005/8/layout/hierarchy1"/>
    <dgm:cxn modelId="{1B4E8D76-8D8D-48D2-89F6-B012E6FF6677}" srcId="{699B2329-7801-4B9A-9F3C-1CB353FD2B2D}" destId="{845C0F10-8285-4F37-AEFA-6F1F9F432936}" srcOrd="0" destOrd="0" parTransId="{6FC582A0-A7AE-4B80-9D35-5E46AC8D4282}" sibTransId="{B3B13FFE-A0CC-4E26-B17C-0AE4719E3C12}"/>
    <dgm:cxn modelId="{586355C2-07A7-4D76-937C-8F36A8E99FC4}" srcId="{D3A1D313-24D7-4EBC-875A-B989CF6F07C7}" destId="{D75E12FD-25DE-4856-8C2A-E283ACFB166E}" srcOrd="0" destOrd="0" parTransId="{45CC0D91-1C09-414D-BED8-BD272E2BB71A}" sibTransId="{7E5B1AB0-0534-4708-8EC3-1FF5F747EB40}"/>
    <dgm:cxn modelId="{624B853B-8958-423F-917A-9C7F311289CC}" srcId="{36A6985D-9C66-42D6-B02F-1CC0E277F995}" destId="{5594E882-EA8D-4576-B3D9-C6447CEB1301}" srcOrd="0" destOrd="0" parTransId="{32C4001C-2043-475C-B892-3D028A0B902E}" sibTransId="{63B1C6EB-769F-4CEA-9DAB-984FF9B70110}"/>
    <dgm:cxn modelId="{E9E719AD-2071-45C9-85C4-C1891C75CB60}" srcId="{752770C9-2501-4A05-969A-F188A713F136}" destId="{B1229EA1-116A-43DD-9C16-E0AD64CDB986}" srcOrd="0" destOrd="0" parTransId="{16C869D5-8CA4-4CC9-B2AC-6D033E4DDD2B}" sibTransId="{51A3142F-1F89-42B8-9E9A-C80CE49E1E8D}"/>
    <dgm:cxn modelId="{7660BDE7-9289-40BB-9C17-308F0DFA40A1}" type="presOf" srcId="{0F519D2F-3C90-4470-9A9D-4321B3D7DFD5}" destId="{CFEA508E-149C-4E0F-8902-ED0821B09276}" srcOrd="0" destOrd="0" presId="urn:microsoft.com/office/officeart/2005/8/layout/hierarchy1"/>
    <dgm:cxn modelId="{19CAC4E6-0ADC-4AFB-A965-1F4485D71108}" type="presOf" srcId="{36A6985D-9C66-42D6-B02F-1CC0E277F995}" destId="{2468F8EE-1A39-461E-8D4A-0B7DC9D38115}" srcOrd="0" destOrd="0" presId="urn:microsoft.com/office/officeart/2005/8/layout/hierarchy1"/>
    <dgm:cxn modelId="{CC1E63F1-878A-4692-B03E-03DFE3BC04B8}" type="presOf" srcId="{45CC0D91-1C09-414D-BED8-BD272E2BB71A}" destId="{B1926AFC-1019-40BE-9AE0-AD94858AE6C2}" srcOrd="0" destOrd="0" presId="urn:microsoft.com/office/officeart/2005/8/layout/hierarchy1"/>
    <dgm:cxn modelId="{5D44FBBF-E4FD-415A-9074-F1176F9DEC0C}" type="presOf" srcId="{D75E12FD-25DE-4856-8C2A-E283ACFB166E}" destId="{0EBB492C-8D5B-4FF9-9A72-06A9F56384AC}" srcOrd="0" destOrd="0" presId="urn:microsoft.com/office/officeart/2005/8/layout/hierarchy1"/>
    <dgm:cxn modelId="{7A5B5E23-3178-4BB5-9B60-D12D09A39247}" type="presOf" srcId="{08312A61-0D20-4BDA-A12C-C9B16F8528EB}" destId="{5858B115-D2A4-4F9B-8A18-06AB22FF3EFA}" srcOrd="0" destOrd="0" presId="urn:microsoft.com/office/officeart/2005/8/layout/hierarchy1"/>
    <dgm:cxn modelId="{800CF6AB-86F0-4336-98F3-80BB6D3ED17D}" type="presOf" srcId="{6FC582A0-A7AE-4B80-9D35-5E46AC8D4282}" destId="{96FBD272-9025-4775-ABB4-6EAA6ED114FE}" srcOrd="0" destOrd="0" presId="urn:microsoft.com/office/officeart/2005/8/layout/hierarchy1"/>
    <dgm:cxn modelId="{98764E19-5908-44F9-9C48-6081FBCB00D9}" type="presOf" srcId="{5594E882-EA8D-4576-B3D9-C6447CEB1301}" destId="{77BADDF2-9529-407C-AE67-A27547C378E3}" srcOrd="0" destOrd="0" presId="urn:microsoft.com/office/officeart/2005/8/layout/hierarchy1"/>
    <dgm:cxn modelId="{3D323C5F-A568-41E4-9C2D-92BBF2E141BB}" srcId="{B1229EA1-116A-43DD-9C16-E0AD64CDB986}" destId="{6A9655E8-65D3-4526-9544-4F56564B7DB9}" srcOrd="0" destOrd="0" parTransId="{1D6DEF8F-F64C-44E1-BB5B-E638BA6188C2}" sibTransId="{7805A688-3501-48C8-8B72-213CFA930B2F}"/>
    <dgm:cxn modelId="{44F0505B-A234-4336-9B3E-5E1AF74B7258}" srcId="{699B2329-7801-4B9A-9F3C-1CB353FD2B2D}" destId="{A3A11A9D-7CB0-4245-A6F6-AF808C7A8E47}" srcOrd="1" destOrd="0" parTransId="{79985010-DF57-4057-B6B0-A3B1B7D791F9}" sibTransId="{B0694C86-2141-4BF6-AAB3-F3F0514AD580}"/>
    <dgm:cxn modelId="{47AA6A35-D0D5-4187-825C-E4FB1807EEB3}" type="presOf" srcId="{845C0F10-8285-4F37-AEFA-6F1F9F432936}" destId="{F10E2711-6D45-491F-B880-A68673CBD46A}" srcOrd="0" destOrd="0" presId="urn:microsoft.com/office/officeart/2005/8/layout/hierarchy1"/>
    <dgm:cxn modelId="{843EB2B1-BBB0-44AE-B182-C3C1A2D5E92F}" type="presOf" srcId="{752770C9-2501-4A05-969A-F188A713F136}" destId="{E677A077-9F0C-42CD-BE2B-B540E97A4160}" srcOrd="0" destOrd="0" presId="urn:microsoft.com/office/officeart/2005/8/layout/hierarchy1"/>
    <dgm:cxn modelId="{31D48BF1-63BE-402F-AAB6-1F122F712A7A}" type="presOf" srcId="{CDC3B9CA-2589-44CA-8D04-C2E0C5FAF904}" destId="{D2104A6E-54DE-4C9C-B325-1DFE8B4ADE75}" srcOrd="0" destOrd="0" presId="urn:microsoft.com/office/officeart/2005/8/layout/hierarchy1"/>
    <dgm:cxn modelId="{3731BC60-7536-4B2A-979E-1652643A304F}" type="presParOf" srcId="{E677A077-9F0C-42CD-BE2B-B540E97A4160}" destId="{976D2FB8-F019-47E4-8B86-D937C091BA7E}" srcOrd="0" destOrd="0" presId="urn:microsoft.com/office/officeart/2005/8/layout/hierarchy1"/>
    <dgm:cxn modelId="{180124F4-6F71-4F1F-85A6-D138F8D5700F}" type="presParOf" srcId="{976D2FB8-F019-47E4-8B86-D937C091BA7E}" destId="{A7450ECD-4D72-4C8C-9BA4-8324E9D76821}" srcOrd="0" destOrd="0" presId="urn:microsoft.com/office/officeart/2005/8/layout/hierarchy1"/>
    <dgm:cxn modelId="{5E0CA28B-42FF-4665-B650-5D6B313561E5}" type="presParOf" srcId="{A7450ECD-4D72-4C8C-9BA4-8324E9D76821}" destId="{B7B1BF78-1B18-4E6C-8C78-D3B30D201D8D}" srcOrd="0" destOrd="0" presId="urn:microsoft.com/office/officeart/2005/8/layout/hierarchy1"/>
    <dgm:cxn modelId="{36B9138D-B911-4286-B12D-4582CBBBB1CC}" type="presParOf" srcId="{A7450ECD-4D72-4C8C-9BA4-8324E9D76821}" destId="{DB9510E6-ABD4-46A0-90EC-DDA0576F77FA}" srcOrd="1" destOrd="0" presId="urn:microsoft.com/office/officeart/2005/8/layout/hierarchy1"/>
    <dgm:cxn modelId="{65DADAF1-E358-4FEC-91B4-6581112AD7DC}" type="presParOf" srcId="{976D2FB8-F019-47E4-8B86-D937C091BA7E}" destId="{A470D76D-A805-4801-83EC-6C12DCCA1B3A}" srcOrd="1" destOrd="0" presId="urn:microsoft.com/office/officeart/2005/8/layout/hierarchy1"/>
    <dgm:cxn modelId="{1E392FDD-1EB0-47A4-BB80-893ED134ECEB}" type="presParOf" srcId="{A470D76D-A805-4801-83EC-6C12DCCA1B3A}" destId="{1A4CD71B-A5EF-414D-8FF6-703FDED6B5F8}" srcOrd="0" destOrd="0" presId="urn:microsoft.com/office/officeart/2005/8/layout/hierarchy1"/>
    <dgm:cxn modelId="{D1202070-77CD-4BB6-8A70-BD33B967C7A3}" type="presParOf" srcId="{A470D76D-A805-4801-83EC-6C12DCCA1B3A}" destId="{B0A4DEB7-5017-4F7C-A4AC-980DF6F7FF5B}" srcOrd="1" destOrd="0" presId="urn:microsoft.com/office/officeart/2005/8/layout/hierarchy1"/>
    <dgm:cxn modelId="{AEEF5515-75D6-46B1-ADBA-3EDE9E78B705}" type="presParOf" srcId="{B0A4DEB7-5017-4F7C-A4AC-980DF6F7FF5B}" destId="{3B18F7EF-4CDA-4AA1-BC20-B54A8A2170F2}" srcOrd="0" destOrd="0" presId="urn:microsoft.com/office/officeart/2005/8/layout/hierarchy1"/>
    <dgm:cxn modelId="{60AEAAEC-74A9-4F5A-861D-81B795C5983A}" type="presParOf" srcId="{3B18F7EF-4CDA-4AA1-BC20-B54A8A2170F2}" destId="{4DA9147A-4ABB-4B22-9419-A913CC8A738F}" srcOrd="0" destOrd="0" presId="urn:microsoft.com/office/officeart/2005/8/layout/hierarchy1"/>
    <dgm:cxn modelId="{E00D8FAB-954E-474E-B878-E6AD42A44B4D}" type="presParOf" srcId="{3B18F7EF-4CDA-4AA1-BC20-B54A8A2170F2}" destId="{2BE2CC2A-8A55-4098-9553-5FBD29483AAE}" srcOrd="1" destOrd="0" presId="urn:microsoft.com/office/officeart/2005/8/layout/hierarchy1"/>
    <dgm:cxn modelId="{E612953C-290E-4B2D-B4D6-5331417FD0C1}" type="presParOf" srcId="{B0A4DEB7-5017-4F7C-A4AC-980DF6F7FF5B}" destId="{73674B94-CA03-4485-820F-9B0633619C1F}" srcOrd="1" destOrd="0" presId="urn:microsoft.com/office/officeart/2005/8/layout/hierarchy1"/>
    <dgm:cxn modelId="{D4730B5E-782C-4B92-A10C-7BAFD3A0D70A}" type="presParOf" srcId="{73674B94-CA03-4485-820F-9B0633619C1F}" destId="{AD2E7B62-F053-4E05-A394-8D7C9F585112}" srcOrd="0" destOrd="0" presId="urn:microsoft.com/office/officeart/2005/8/layout/hierarchy1"/>
    <dgm:cxn modelId="{56979A73-9168-4AAB-8086-857C08BB8BCC}" type="presParOf" srcId="{73674B94-CA03-4485-820F-9B0633619C1F}" destId="{FAC52EC7-1649-499F-A313-FE9AA80C30DF}" srcOrd="1" destOrd="0" presId="urn:microsoft.com/office/officeart/2005/8/layout/hierarchy1"/>
    <dgm:cxn modelId="{AE59B8DB-9578-4927-AE23-B6D9838D151E}" type="presParOf" srcId="{FAC52EC7-1649-499F-A313-FE9AA80C30DF}" destId="{FC9E11EE-40A5-4F1D-BD4B-27F52C30B712}" srcOrd="0" destOrd="0" presId="urn:microsoft.com/office/officeart/2005/8/layout/hierarchy1"/>
    <dgm:cxn modelId="{F2E803CD-5708-4E24-AE59-D91AB8511B1E}" type="presParOf" srcId="{FC9E11EE-40A5-4F1D-BD4B-27F52C30B712}" destId="{FF891B98-FB25-4191-B06E-EBE08D22B199}" srcOrd="0" destOrd="0" presId="urn:microsoft.com/office/officeart/2005/8/layout/hierarchy1"/>
    <dgm:cxn modelId="{6535429D-68A3-4455-B3FA-75A60DADAE87}" type="presParOf" srcId="{FC9E11EE-40A5-4F1D-BD4B-27F52C30B712}" destId="{22464C2A-EDFC-4F34-BD94-A1EC85FB7E8D}" srcOrd="1" destOrd="0" presId="urn:microsoft.com/office/officeart/2005/8/layout/hierarchy1"/>
    <dgm:cxn modelId="{6010F90A-CB84-4ABE-A1F4-9D511427ADA9}" type="presParOf" srcId="{FAC52EC7-1649-499F-A313-FE9AA80C30DF}" destId="{F62796B0-3BFC-4359-B9A8-A318AB788AA1}" srcOrd="1" destOrd="0" presId="urn:microsoft.com/office/officeart/2005/8/layout/hierarchy1"/>
    <dgm:cxn modelId="{44EA0AF5-FD38-4678-850F-C184137BE925}" type="presParOf" srcId="{F62796B0-3BFC-4359-B9A8-A318AB788AA1}" destId="{96FBD272-9025-4775-ABB4-6EAA6ED114FE}" srcOrd="0" destOrd="0" presId="urn:microsoft.com/office/officeart/2005/8/layout/hierarchy1"/>
    <dgm:cxn modelId="{23820B7A-5A28-4646-A7C2-98A191D14B39}" type="presParOf" srcId="{F62796B0-3BFC-4359-B9A8-A318AB788AA1}" destId="{9F3CE51C-0D29-4F1A-A2DB-79A456E990CD}" srcOrd="1" destOrd="0" presId="urn:microsoft.com/office/officeart/2005/8/layout/hierarchy1"/>
    <dgm:cxn modelId="{0C7E08C9-C5C3-444C-A206-1555A4263EE7}" type="presParOf" srcId="{9F3CE51C-0D29-4F1A-A2DB-79A456E990CD}" destId="{5008FC7F-9296-4664-9385-755522AFFE1E}" srcOrd="0" destOrd="0" presId="urn:microsoft.com/office/officeart/2005/8/layout/hierarchy1"/>
    <dgm:cxn modelId="{689C76D2-87ED-460E-8401-51A3A19CFB93}" type="presParOf" srcId="{5008FC7F-9296-4664-9385-755522AFFE1E}" destId="{8496F5B9-2B80-4E41-9017-CB13A73B2344}" srcOrd="0" destOrd="0" presId="urn:microsoft.com/office/officeart/2005/8/layout/hierarchy1"/>
    <dgm:cxn modelId="{52419F0F-2F6D-4705-9C6C-9BC4B36E0621}" type="presParOf" srcId="{5008FC7F-9296-4664-9385-755522AFFE1E}" destId="{F10E2711-6D45-491F-B880-A68673CBD46A}" srcOrd="1" destOrd="0" presId="urn:microsoft.com/office/officeart/2005/8/layout/hierarchy1"/>
    <dgm:cxn modelId="{B898BB65-D81D-4954-A994-6F6AD8711A50}" type="presParOf" srcId="{9F3CE51C-0D29-4F1A-A2DB-79A456E990CD}" destId="{93507920-A390-4D28-A0BB-0C5BB6C9AEA8}" srcOrd="1" destOrd="0" presId="urn:microsoft.com/office/officeart/2005/8/layout/hierarchy1"/>
    <dgm:cxn modelId="{06CED47B-59A9-433A-8AA2-BC356AE80E35}" type="presParOf" srcId="{F62796B0-3BFC-4359-B9A8-A318AB788AA1}" destId="{4C6D232A-AF06-4380-8F9F-6A3FF615A5CD}" srcOrd="2" destOrd="0" presId="urn:microsoft.com/office/officeart/2005/8/layout/hierarchy1"/>
    <dgm:cxn modelId="{21E18189-51EB-4055-9256-799D5C9B4A01}" type="presParOf" srcId="{F62796B0-3BFC-4359-B9A8-A318AB788AA1}" destId="{8E935F43-2992-47DD-8C64-D26910051372}" srcOrd="3" destOrd="0" presId="urn:microsoft.com/office/officeart/2005/8/layout/hierarchy1"/>
    <dgm:cxn modelId="{1449B1B4-BAAD-4B9B-8899-89EA18C73FA8}" type="presParOf" srcId="{8E935F43-2992-47DD-8C64-D26910051372}" destId="{2079B3EE-F92F-44F0-9BF2-46AA18DCB1DE}" srcOrd="0" destOrd="0" presId="urn:microsoft.com/office/officeart/2005/8/layout/hierarchy1"/>
    <dgm:cxn modelId="{A43F730D-AC22-42C7-A820-96A442A3ED12}" type="presParOf" srcId="{2079B3EE-F92F-44F0-9BF2-46AA18DCB1DE}" destId="{1631E0ED-2151-445B-8D9F-5ABA16E54650}" srcOrd="0" destOrd="0" presId="urn:microsoft.com/office/officeart/2005/8/layout/hierarchy1"/>
    <dgm:cxn modelId="{82B2C7BA-7C0C-4941-9689-090794C18E72}" type="presParOf" srcId="{2079B3EE-F92F-44F0-9BF2-46AA18DCB1DE}" destId="{26931807-CB63-4CD7-B62D-26BE0459C4BE}" srcOrd="1" destOrd="0" presId="urn:microsoft.com/office/officeart/2005/8/layout/hierarchy1"/>
    <dgm:cxn modelId="{270143E8-156D-42E3-A061-D8F6A442D7CF}" type="presParOf" srcId="{8E935F43-2992-47DD-8C64-D26910051372}" destId="{BC149840-4C09-46DA-B798-3F0F2FFFA729}" srcOrd="1" destOrd="0" presId="urn:microsoft.com/office/officeart/2005/8/layout/hierarchy1"/>
    <dgm:cxn modelId="{05D2EA22-98F5-4012-99A8-6239EA38DDFB}" type="presParOf" srcId="{BC149840-4C09-46DA-B798-3F0F2FFFA729}" destId="{D2104A6E-54DE-4C9C-B325-1DFE8B4ADE75}" srcOrd="0" destOrd="0" presId="urn:microsoft.com/office/officeart/2005/8/layout/hierarchy1"/>
    <dgm:cxn modelId="{FDAB64E5-F2F9-47B0-9888-9CDC71FABC27}" type="presParOf" srcId="{BC149840-4C09-46DA-B798-3F0F2FFFA729}" destId="{FA234557-CB07-481F-B91A-454260F9EF29}" srcOrd="1" destOrd="0" presId="urn:microsoft.com/office/officeart/2005/8/layout/hierarchy1"/>
    <dgm:cxn modelId="{69F31ECD-F43C-42CF-B92B-8601F80AC9F5}" type="presParOf" srcId="{FA234557-CB07-481F-B91A-454260F9EF29}" destId="{9D8BA569-78CD-418D-A1C2-A87621142A43}" srcOrd="0" destOrd="0" presId="urn:microsoft.com/office/officeart/2005/8/layout/hierarchy1"/>
    <dgm:cxn modelId="{EACA888B-9AA8-494B-83AC-F9040B0C0282}" type="presParOf" srcId="{9D8BA569-78CD-418D-A1C2-A87621142A43}" destId="{4932BAD1-8CF5-4074-A1D8-AC16A52E6A07}" srcOrd="0" destOrd="0" presId="urn:microsoft.com/office/officeart/2005/8/layout/hierarchy1"/>
    <dgm:cxn modelId="{0A93934D-ECB8-4D7C-A883-F5D7D36D13F6}" type="presParOf" srcId="{9D8BA569-78CD-418D-A1C2-A87621142A43}" destId="{C7A9C5CE-59EF-4539-89A8-E81DE8628641}" srcOrd="1" destOrd="0" presId="urn:microsoft.com/office/officeart/2005/8/layout/hierarchy1"/>
    <dgm:cxn modelId="{6E25E454-0E6F-41E3-B106-DCD211C539A9}" type="presParOf" srcId="{FA234557-CB07-481F-B91A-454260F9EF29}" destId="{4A6FDCAC-23D1-457E-B4BC-AC60270D460F}" srcOrd="1" destOrd="0" presId="urn:microsoft.com/office/officeart/2005/8/layout/hierarchy1"/>
    <dgm:cxn modelId="{2D0B159E-8851-4718-B8CE-0167621A5631}" type="presParOf" srcId="{4A6FDCAC-23D1-457E-B4BC-AC60270D460F}" destId="{B1926AFC-1019-40BE-9AE0-AD94858AE6C2}" srcOrd="0" destOrd="0" presId="urn:microsoft.com/office/officeart/2005/8/layout/hierarchy1"/>
    <dgm:cxn modelId="{D0333320-0ECF-417D-9CC3-1CE14DD586BC}" type="presParOf" srcId="{4A6FDCAC-23D1-457E-B4BC-AC60270D460F}" destId="{856FF76B-CB6B-4E6A-B3D0-3AEA06A80573}" srcOrd="1" destOrd="0" presId="urn:microsoft.com/office/officeart/2005/8/layout/hierarchy1"/>
    <dgm:cxn modelId="{2D98542F-422B-42BF-B196-2C3C94C1BF6C}" type="presParOf" srcId="{856FF76B-CB6B-4E6A-B3D0-3AEA06A80573}" destId="{1FBB56C1-2324-47EF-A16B-FF6072E6B222}" srcOrd="0" destOrd="0" presId="urn:microsoft.com/office/officeart/2005/8/layout/hierarchy1"/>
    <dgm:cxn modelId="{FAA04E77-1B1F-44C6-91F5-4D9CC7CD8721}" type="presParOf" srcId="{1FBB56C1-2324-47EF-A16B-FF6072E6B222}" destId="{FD295227-51B6-47FC-B709-16357B12E521}" srcOrd="0" destOrd="0" presId="urn:microsoft.com/office/officeart/2005/8/layout/hierarchy1"/>
    <dgm:cxn modelId="{84FA26FA-7D4D-4FF3-B0E0-3D2DF5CEDD32}" type="presParOf" srcId="{1FBB56C1-2324-47EF-A16B-FF6072E6B222}" destId="{0EBB492C-8D5B-4FF9-9A72-06A9F56384AC}" srcOrd="1" destOrd="0" presId="urn:microsoft.com/office/officeart/2005/8/layout/hierarchy1"/>
    <dgm:cxn modelId="{15A504DA-0F0E-44AE-ABA9-625611A8BD89}" type="presParOf" srcId="{856FF76B-CB6B-4E6A-B3D0-3AEA06A80573}" destId="{758133E3-9258-4034-A73A-88C6D34905C4}" srcOrd="1" destOrd="0" presId="urn:microsoft.com/office/officeart/2005/8/layout/hierarchy1"/>
    <dgm:cxn modelId="{4C0E48F9-19D0-431E-8D11-F756CAE41F96}" type="presParOf" srcId="{BC149840-4C09-46DA-B798-3F0F2FFFA729}" destId="{4F4762D3-D4AF-4F55-A506-AC2BD0AC0147}" srcOrd="2" destOrd="0" presId="urn:microsoft.com/office/officeart/2005/8/layout/hierarchy1"/>
    <dgm:cxn modelId="{CAF5332B-C60C-48ED-9852-21C66147A2C6}" type="presParOf" srcId="{BC149840-4C09-46DA-B798-3F0F2FFFA729}" destId="{A11C0624-7972-4589-8A02-EE202E59CE2A}" srcOrd="3" destOrd="0" presId="urn:microsoft.com/office/officeart/2005/8/layout/hierarchy1"/>
    <dgm:cxn modelId="{1DD87825-4E8B-48AA-B813-EFAEBE9DB7E5}" type="presParOf" srcId="{A11C0624-7972-4589-8A02-EE202E59CE2A}" destId="{37AF1251-5D3F-476E-A6EE-7BAD3F9CD039}" srcOrd="0" destOrd="0" presId="urn:microsoft.com/office/officeart/2005/8/layout/hierarchy1"/>
    <dgm:cxn modelId="{EBB3B0B6-6E3B-4422-9FA4-B480F927E1FA}" type="presParOf" srcId="{37AF1251-5D3F-476E-A6EE-7BAD3F9CD039}" destId="{941EAFCD-9DB3-44CE-96D4-B309B3DBB42A}" srcOrd="0" destOrd="0" presId="urn:microsoft.com/office/officeart/2005/8/layout/hierarchy1"/>
    <dgm:cxn modelId="{1EF21157-5607-4150-8A96-D0DC2D330833}" type="presParOf" srcId="{37AF1251-5D3F-476E-A6EE-7BAD3F9CD039}" destId="{2468F8EE-1A39-461E-8D4A-0B7DC9D38115}" srcOrd="1" destOrd="0" presId="urn:microsoft.com/office/officeart/2005/8/layout/hierarchy1"/>
    <dgm:cxn modelId="{C7358319-0832-44EE-BF78-0FFF6D7B804D}" type="presParOf" srcId="{A11C0624-7972-4589-8A02-EE202E59CE2A}" destId="{B6F85B74-29CC-413B-BEE5-33ECBB5C2928}" srcOrd="1" destOrd="0" presId="urn:microsoft.com/office/officeart/2005/8/layout/hierarchy1"/>
    <dgm:cxn modelId="{F79ECE56-151A-424B-A4B1-3DBFEF907C73}" type="presParOf" srcId="{B6F85B74-29CC-413B-BEE5-33ECBB5C2928}" destId="{53851FF0-9861-4EFC-8D3E-B2F8C1186F58}" srcOrd="0" destOrd="0" presId="urn:microsoft.com/office/officeart/2005/8/layout/hierarchy1"/>
    <dgm:cxn modelId="{B3B4100E-DCBD-4E2A-8D68-C59A489DBE8D}" type="presParOf" srcId="{B6F85B74-29CC-413B-BEE5-33ECBB5C2928}" destId="{37C5D582-F177-4DCB-B4E5-EA1C5E41190F}" srcOrd="1" destOrd="0" presId="urn:microsoft.com/office/officeart/2005/8/layout/hierarchy1"/>
    <dgm:cxn modelId="{E66DD4CA-250A-429F-BF14-44FCE19C02BD}" type="presParOf" srcId="{37C5D582-F177-4DCB-B4E5-EA1C5E41190F}" destId="{96CAE770-F584-479F-8840-911876304376}" srcOrd="0" destOrd="0" presId="urn:microsoft.com/office/officeart/2005/8/layout/hierarchy1"/>
    <dgm:cxn modelId="{EB93BF29-2EC4-442B-8B8C-8C3CFDE2FC7E}" type="presParOf" srcId="{96CAE770-F584-479F-8840-911876304376}" destId="{3BC66163-B83A-4ECB-96A1-D3A0C7A0529A}" srcOrd="0" destOrd="0" presId="urn:microsoft.com/office/officeart/2005/8/layout/hierarchy1"/>
    <dgm:cxn modelId="{1B650BF0-B625-4F74-9324-F42815965F39}" type="presParOf" srcId="{96CAE770-F584-479F-8840-911876304376}" destId="{77BADDF2-9529-407C-AE67-A27547C378E3}" srcOrd="1" destOrd="0" presId="urn:microsoft.com/office/officeart/2005/8/layout/hierarchy1"/>
    <dgm:cxn modelId="{25EC37DD-D533-4263-A5C8-F4C96587A403}" type="presParOf" srcId="{37C5D582-F177-4DCB-B4E5-EA1C5E41190F}" destId="{FE89051C-C006-4348-9A93-A6A68CF37C59}" srcOrd="1" destOrd="0" presId="urn:microsoft.com/office/officeart/2005/8/layout/hierarchy1"/>
    <dgm:cxn modelId="{F25D3DDA-DC57-4C23-847E-8F3985FC8F8C}" type="presParOf" srcId="{A470D76D-A805-4801-83EC-6C12DCCA1B3A}" destId="{5858B115-D2A4-4F9B-8A18-06AB22FF3EFA}" srcOrd="2" destOrd="0" presId="urn:microsoft.com/office/officeart/2005/8/layout/hierarchy1"/>
    <dgm:cxn modelId="{B02C2477-E065-4859-8627-3E998EA92528}" type="presParOf" srcId="{A470D76D-A805-4801-83EC-6C12DCCA1B3A}" destId="{104C71DE-B937-4F1D-8F5A-2160C136DA81}" srcOrd="3" destOrd="0" presId="urn:microsoft.com/office/officeart/2005/8/layout/hierarchy1"/>
    <dgm:cxn modelId="{D6FF5D7C-01F8-43DF-BEA9-18EDDAD5BB64}" type="presParOf" srcId="{104C71DE-B937-4F1D-8F5A-2160C136DA81}" destId="{90D94D40-4C84-4736-B5B9-D44C5357234D}" srcOrd="0" destOrd="0" presId="urn:microsoft.com/office/officeart/2005/8/layout/hierarchy1"/>
    <dgm:cxn modelId="{981018E2-53D2-471F-9737-541F199916D7}" type="presParOf" srcId="{90D94D40-4C84-4736-B5B9-D44C5357234D}" destId="{3F163158-13A9-4C5C-9D13-43BC3D499DF7}" srcOrd="0" destOrd="0" presId="urn:microsoft.com/office/officeart/2005/8/layout/hierarchy1"/>
    <dgm:cxn modelId="{0A5B4068-573E-4102-BBDD-199FD6DB3403}" type="presParOf" srcId="{90D94D40-4C84-4736-B5B9-D44C5357234D}" destId="{CFEA508E-149C-4E0F-8902-ED0821B09276}" srcOrd="1" destOrd="0" presId="urn:microsoft.com/office/officeart/2005/8/layout/hierarchy1"/>
    <dgm:cxn modelId="{2E376970-3533-4350-88BF-7BF7364182F2}" type="presParOf" srcId="{104C71DE-B937-4F1D-8F5A-2160C136DA81}" destId="{6F98A541-DA41-4F51-B946-DD82CF47202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A2BA0C-2466-47EE-8A53-EA0C341157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DB279F-9AD3-4DB5-9F23-9EE4F826B7E3}">
      <dgm:prSet phldrT="[Text]"/>
      <dgm:spPr/>
      <dgm:t>
        <a:bodyPr/>
        <a:lstStyle/>
        <a:p>
          <a:r>
            <a:rPr lang="en-GB" b="1" dirty="0" smtClean="0"/>
            <a:t>normal</a:t>
          </a:r>
          <a:r>
            <a:rPr lang="en-GB" dirty="0" smtClean="0"/>
            <a:t> operations, even of those services requiring 24 hour a day cover such as of public health, public security and public order. </a:t>
          </a:r>
          <a:endParaRPr lang="en-US" dirty="0"/>
        </a:p>
      </dgm:t>
    </dgm:pt>
    <dgm:pt modelId="{6C23F321-73C1-4D26-81FC-9D1AF75BEB7A}" type="parTrans" cxnId="{5A1D63D6-FF54-4B1F-A5C7-09716BD70938}">
      <dgm:prSet/>
      <dgm:spPr/>
      <dgm:t>
        <a:bodyPr/>
        <a:lstStyle/>
        <a:p>
          <a:endParaRPr lang="en-US"/>
        </a:p>
      </dgm:t>
    </dgm:pt>
    <dgm:pt modelId="{93D5C37E-5224-419F-929F-B0A086C6E238}" type="sibTrans" cxnId="{5A1D63D6-FF54-4B1F-A5C7-09716BD70938}">
      <dgm:prSet/>
      <dgm:spPr/>
      <dgm:t>
        <a:bodyPr/>
        <a:lstStyle/>
        <a:p>
          <a:endParaRPr lang="en-US"/>
        </a:p>
      </dgm:t>
    </dgm:pt>
    <dgm:pt modelId="{FFA86BD6-BA75-4065-9BAD-2820B66E1034}">
      <dgm:prSet/>
      <dgm:spPr/>
      <dgm:t>
        <a:bodyPr/>
        <a:lstStyle/>
        <a:p>
          <a:r>
            <a:rPr lang="en-GB" b="1" dirty="0" smtClean="0"/>
            <a:t>exceptional events</a:t>
          </a:r>
          <a:r>
            <a:rPr lang="en-GB" dirty="0" smtClean="0"/>
            <a:t>, such as natural or technological disasters, attacks or serious accidents, </a:t>
          </a:r>
          <a:endParaRPr lang="en-GB" dirty="0"/>
        </a:p>
      </dgm:t>
    </dgm:pt>
    <dgm:pt modelId="{28AEDE78-FE47-4690-A4D3-65D054C25744}" type="parTrans" cxnId="{8DF8475B-A68E-4607-B892-1BE745E05C7C}">
      <dgm:prSet/>
      <dgm:spPr/>
      <dgm:t>
        <a:bodyPr/>
        <a:lstStyle/>
        <a:p>
          <a:endParaRPr lang="en-US"/>
        </a:p>
      </dgm:t>
    </dgm:pt>
    <dgm:pt modelId="{C2595781-6908-4AD1-8D12-2DCA4C9BDEC2}" type="sibTrans" cxnId="{8DF8475B-A68E-4607-B892-1BE745E05C7C}">
      <dgm:prSet/>
      <dgm:spPr/>
      <dgm:t>
        <a:bodyPr/>
        <a:lstStyle/>
        <a:p>
          <a:endParaRPr lang="en-US"/>
        </a:p>
      </dgm:t>
    </dgm:pt>
    <dgm:pt modelId="{6FC379A4-55B8-4758-A3FF-ECEA97E9CA98}">
      <dgm:prSet phldrT="[Text]"/>
      <dgm:spPr/>
      <dgm:t>
        <a:bodyPr/>
        <a:lstStyle/>
        <a:p>
          <a:r>
            <a:rPr lang="en-GB" dirty="0" smtClean="0"/>
            <a:t>WTD will apply, </a:t>
          </a:r>
          <a:endParaRPr lang="en-US" dirty="0"/>
        </a:p>
      </dgm:t>
    </dgm:pt>
    <dgm:pt modelId="{F4375701-C344-4138-9E1D-FD10F71D3AF3}" type="parTrans" cxnId="{2BB6C440-9541-42BE-93B7-6C6022395D15}">
      <dgm:prSet/>
      <dgm:spPr/>
      <dgm:t>
        <a:bodyPr/>
        <a:lstStyle/>
        <a:p>
          <a:endParaRPr lang="en-US"/>
        </a:p>
      </dgm:t>
    </dgm:pt>
    <dgm:pt modelId="{6D55ED29-4A09-43E8-93F9-90985DC24DA4}" type="sibTrans" cxnId="{2BB6C440-9541-42BE-93B7-6C6022395D15}">
      <dgm:prSet/>
      <dgm:spPr/>
      <dgm:t>
        <a:bodyPr/>
        <a:lstStyle/>
        <a:p>
          <a:endParaRPr lang="en-US"/>
        </a:p>
      </dgm:t>
    </dgm:pt>
    <dgm:pt modelId="{5FC8CD65-3A81-47B6-94DD-E816D87C9036}">
      <dgm:prSet phldrT="[Text]"/>
      <dgm:spPr/>
      <dgm:t>
        <a:bodyPr/>
        <a:lstStyle/>
        <a:p>
          <a:r>
            <a:rPr lang="en-GB" dirty="0" smtClean="0"/>
            <a:t>unless by the very nature of the activities it is absolutely incompatible with the planning of working time in a way that respects the requirements imposed by WTD [see </a:t>
          </a:r>
          <a:r>
            <a:rPr lang="en-GB" i="1" dirty="0" err="1" smtClean="0"/>
            <a:t>Sindicatul</a:t>
          </a:r>
          <a:r>
            <a:rPr lang="en-GB" i="1" dirty="0" smtClean="0"/>
            <a:t>, Slovene army</a:t>
          </a:r>
          <a:r>
            <a:rPr lang="en-GB" i="0" dirty="0" smtClean="0"/>
            <a:t> case</a:t>
          </a:r>
          <a:r>
            <a:rPr lang="en-GB" dirty="0" smtClean="0"/>
            <a:t>]</a:t>
          </a:r>
          <a:endParaRPr lang="en-US" dirty="0"/>
        </a:p>
      </dgm:t>
    </dgm:pt>
    <dgm:pt modelId="{C167E110-3148-4649-9943-ED638A5B5441}" type="parTrans" cxnId="{ADB60BF7-D6FA-4076-BDCD-920CAB97AF98}">
      <dgm:prSet/>
      <dgm:spPr/>
      <dgm:t>
        <a:bodyPr/>
        <a:lstStyle/>
        <a:p>
          <a:endParaRPr lang="en-US"/>
        </a:p>
      </dgm:t>
    </dgm:pt>
    <dgm:pt modelId="{0306B24B-1D83-43FF-88B3-5A5032A4F761}" type="sibTrans" cxnId="{ADB60BF7-D6FA-4076-BDCD-920CAB97AF98}">
      <dgm:prSet/>
      <dgm:spPr/>
      <dgm:t>
        <a:bodyPr/>
        <a:lstStyle/>
        <a:p>
          <a:endParaRPr lang="en-US"/>
        </a:p>
      </dgm:t>
    </dgm:pt>
    <dgm:pt modelId="{00A52F31-3301-43AC-962F-5775EF1CAADB}">
      <dgm:prSet/>
      <dgm:spPr/>
      <dgm:t>
        <a:bodyPr/>
        <a:lstStyle/>
        <a:p>
          <a:r>
            <a:rPr lang="en-GB" dirty="0" smtClean="0"/>
            <a:t>the gravity and scale of these events require the adoption of measures indispensable for the protection of the life, health and safety of the community at large, measures the proper implementation of which would be jeopardised if all the rules laid down in WTD had to be observed. Such circumstances justify absolute priority being given to the objective of protecting the population, to the detriment of compliance with the provisions of Directive 2003/88, which may be </a:t>
          </a:r>
          <a:r>
            <a:rPr lang="en-GB" i="1" dirty="0" smtClean="0"/>
            <a:t>temporarily disregarded</a:t>
          </a:r>
          <a:r>
            <a:rPr lang="en-GB" dirty="0" smtClean="0"/>
            <a:t> within those services. </a:t>
          </a:r>
          <a:endParaRPr lang="en-GB" dirty="0"/>
        </a:p>
      </dgm:t>
    </dgm:pt>
    <dgm:pt modelId="{E030CD03-3601-4827-B13A-D3D83FA9B30E}" type="parTrans" cxnId="{8E8443C1-AAD9-4D0F-83FF-FF08A46669A1}">
      <dgm:prSet/>
      <dgm:spPr/>
      <dgm:t>
        <a:bodyPr/>
        <a:lstStyle/>
        <a:p>
          <a:endParaRPr lang="en-US"/>
        </a:p>
      </dgm:t>
    </dgm:pt>
    <dgm:pt modelId="{85F9D60D-8E90-4307-84ED-389A94B13D0D}" type="sibTrans" cxnId="{8E8443C1-AAD9-4D0F-83FF-FF08A46669A1}">
      <dgm:prSet/>
      <dgm:spPr/>
      <dgm:t>
        <a:bodyPr/>
        <a:lstStyle/>
        <a:p>
          <a:endParaRPr lang="en-US"/>
        </a:p>
      </dgm:t>
    </dgm:pt>
    <dgm:pt modelId="{F8259361-AB0F-4FBA-804D-AE0A349532FF}">
      <dgm:prSet/>
      <dgm:spPr/>
      <dgm:t>
        <a:bodyPr/>
        <a:lstStyle/>
        <a:p>
          <a:r>
            <a:rPr lang="en-GB" dirty="0" smtClean="0"/>
            <a:t>Exception applies and the substance of the WTD does not apply</a:t>
          </a:r>
          <a:endParaRPr lang="en-GB" dirty="0"/>
        </a:p>
      </dgm:t>
    </dgm:pt>
    <dgm:pt modelId="{1B6F0B0E-31D1-42DA-9957-F8F992165007}" type="parTrans" cxnId="{A08887D4-CA41-44C6-82A4-3FC0FD33911E}">
      <dgm:prSet/>
      <dgm:spPr/>
      <dgm:t>
        <a:bodyPr/>
        <a:lstStyle/>
        <a:p>
          <a:endParaRPr lang="en-US"/>
        </a:p>
      </dgm:t>
    </dgm:pt>
    <dgm:pt modelId="{17EE74C4-609C-4755-A68A-8C5010B4CD09}" type="sibTrans" cxnId="{A08887D4-CA41-44C6-82A4-3FC0FD33911E}">
      <dgm:prSet/>
      <dgm:spPr/>
      <dgm:t>
        <a:bodyPr/>
        <a:lstStyle/>
        <a:p>
          <a:endParaRPr lang="en-US"/>
        </a:p>
      </dgm:t>
    </dgm:pt>
    <dgm:pt modelId="{79D9F04B-0A5F-4A78-A5F4-7027345925FB}">
      <dgm:prSet/>
      <dgm:spPr/>
      <dgm:t>
        <a:bodyPr/>
        <a:lstStyle/>
        <a:p>
          <a:r>
            <a:rPr lang="en-GB" dirty="0" smtClean="0"/>
            <a:t>At issue in </a:t>
          </a:r>
          <a:r>
            <a:rPr lang="en-GB" i="1" dirty="0" smtClean="0"/>
            <a:t>UO –</a:t>
          </a:r>
          <a:r>
            <a:rPr lang="en-GB" i="0" dirty="0" smtClean="0"/>
            <a:t>for national court to decide on the facts</a:t>
          </a:r>
          <a:endParaRPr lang="en-GB" i="0" dirty="0"/>
        </a:p>
      </dgm:t>
    </dgm:pt>
    <dgm:pt modelId="{BEF87A56-B3CD-4647-8076-D897317EB244}" type="parTrans" cxnId="{54364EFB-6A3E-4772-836B-5E096C765CCB}">
      <dgm:prSet/>
      <dgm:spPr/>
      <dgm:t>
        <a:bodyPr/>
        <a:lstStyle/>
        <a:p>
          <a:endParaRPr lang="en-US"/>
        </a:p>
      </dgm:t>
    </dgm:pt>
    <dgm:pt modelId="{D4705F70-6D56-450A-8438-BDE7D884B43C}" type="sibTrans" cxnId="{54364EFB-6A3E-4772-836B-5E096C765CCB}">
      <dgm:prSet/>
      <dgm:spPr/>
      <dgm:t>
        <a:bodyPr/>
        <a:lstStyle/>
        <a:p>
          <a:endParaRPr lang="en-US"/>
        </a:p>
      </dgm:t>
    </dgm:pt>
    <dgm:pt modelId="{CFA7DAE1-8E9C-4B88-9F44-26503290BC3D}" type="pres">
      <dgm:prSet presAssocID="{7EA2BA0C-2466-47EE-8A53-EA0C341157B2}" presName="linear" presStyleCnt="0">
        <dgm:presLayoutVars>
          <dgm:animLvl val="lvl"/>
          <dgm:resizeHandles val="exact"/>
        </dgm:presLayoutVars>
      </dgm:prSet>
      <dgm:spPr/>
      <dgm:t>
        <a:bodyPr/>
        <a:lstStyle/>
        <a:p>
          <a:endParaRPr lang="en-US"/>
        </a:p>
      </dgm:t>
    </dgm:pt>
    <dgm:pt modelId="{770BD0DA-EA28-46BE-8C34-E9E8A2784458}" type="pres">
      <dgm:prSet presAssocID="{E8DB279F-9AD3-4DB5-9F23-9EE4F826B7E3}" presName="parentText" presStyleLbl="node1" presStyleIdx="0" presStyleCnt="2">
        <dgm:presLayoutVars>
          <dgm:chMax val="0"/>
          <dgm:bulletEnabled val="1"/>
        </dgm:presLayoutVars>
      </dgm:prSet>
      <dgm:spPr/>
      <dgm:t>
        <a:bodyPr/>
        <a:lstStyle/>
        <a:p>
          <a:endParaRPr lang="en-US"/>
        </a:p>
      </dgm:t>
    </dgm:pt>
    <dgm:pt modelId="{303F7AE6-F17B-4D02-99B0-8B8ED8B03428}" type="pres">
      <dgm:prSet presAssocID="{E8DB279F-9AD3-4DB5-9F23-9EE4F826B7E3}" presName="childText" presStyleLbl="revTx" presStyleIdx="0" presStyleCnt="2">
        <dgm:presLayoutVars>
          <dgm:bulletEnabled val="1"/>
        </dgm:presLayoutVars>
      </dgm:prSet>
      <dgm:spPr/>
      <dgm:t>
        <a:bodyPr/>
        <a:lstStyle/>
        <a:p>
          <a:endParaRPr lang="en-US"/>
        </a:p>
      </dgm:t>
    </dgm:pt>
    <dgm:pt modelId="{3A62F23B-E565-4CBC-8657-90BC66F18D84}" type="pres">
      <dgm:prSet presAssocID="{FFA86BD6-BA75-4065-9BAD-2820B66E1034}" presName="parentText" presStyleLbl="node1" presStyleIdx="1" presStyleCnt="2">
        <dgm:presLayoutVars>
          <dgm:chMax val="0"/>
          <dgm:bulletEnabled val="1"/>
        </dgm:presLayoutVars>
      </dgm:prSet>
      <dgm:spPr/>
      <dgm:t>
        <a:bodyPr/>
        <a:lstStyle/>
        <a:p>
          <a:endParaRPr lang="en-US"/>
        </a:p>
      </dgm:t>
    </dgm:pt>
    <dgm:pt modelId="{55F083D7-787B-47BE-AA82-AEB0DDEFC65B}" type="pres">
      <dgm:prSet presAssocID="{FFA86BD6-BA75-4065-9BAD-2820B66E1034}" presName="childText" presStyleLbl="revTx" presStyleIdx="1" presStyleCnt="2">
        <dgm:presLayoutVars>
          <dgm:bulletEnabled val="1"/>
        </dgm:presLayoutVars>
      </dgm:prSet>
      <dgm:spPr/>
      <dgm:t>
        <a:bodyPr/>
        <a:lstStyle/>
        <a:p>
          <a:endParaRPr lang="en-US"/>
        </a:p>
      </dgm:t>
    </dgm:pt>
  </dgm:ptLst>
  <dgm:cxnLst>
    <dgm:cxn modelId="{8E8443C1-AAD9-4D0F-83FF-FF08A46669A1}" srcId="{FFA86BD6-BA75-4065-9BAD-2820B66E1034}" destId="{00A52F31-3301-43AC-962F-5775EF1CAADB}" srcOrd="0" destOrd="0" parTransId="{E030CD03-3601-4827-B13A-D3D83FA9B30E}" sibTransId="{85F9D60D-8E90-4307-84ED-389A94B13D0D}"/>
    <dgm:cxn modelId="{2BB6C440-9541-42BE-93B7-6C6022395D15}" srcId="{E8DB279F-9AD3-4DB5-9F23-9EE4F826B7E3}" destId="{6FC379A4-55B8-4758-A3FF-ECEA97E9CA98}" srcOrd="0" destOrd="0" parTransId="{F4375701-C344-4138-9E1D-FD10F71D3AF3}" sibTransId="{6D55ED29-4A09-43E8-93F9-90985DC24DA4}"/>
    <dgm:cxn modelId="{FF7F4D98-56A0-4205-B78C-BF526225293E}" type="presOf" srcId="{5FC8CD65-3A81-47B6-94DD-E816D87C9036}" destId="{303F7AE6-F17B-4D02-99B0-8B8ED8B03428}" srcOrd="0" destOrd="1" presId="urn:microsoft.com/office/officeart/2005/8/layout/vList2"/>
    <dgm:cxn modelId="{5A1D63D6-FF54-4B1F-A5C7-09716BD70938}" srcId="{7EA2BA0C-2466-47EE-8A53-EA0C341157B2}" destId="{E8DB279F-9AD3-4DB5-9F23-9EE4F826B7E3}" srcOrd="0" destOrd="0" parTransId="{6C23F321-73C1-4D26-81FC-9D1AF75BEB7A}" sibTransId="{93D5C37E-5224-419F-929F-B0A086C6E238}"/>
    <dgm:cxn modelId="{3A9494B6-8FF6-4207-B654-008EA95E3A61}" type="presOf" srcId="{00A52F31-3301-43AC-962F-5775EF1CAADB}" destId="{55F083D7-787B-47BE-AA82-AEB0DDEFC65B}" srcOrd="0" destOrd="0" presId="urn:microsoft.com/office/officeart/2005/8/layout/vList2"/>
    <dgm:cxn modelId="{1CE91EBE-CCF3-49B0-B7D9-8D7A9E28405C}" type="presOf" srcId="{7EA2BA0C-2466-47EE-8A53-EA0C341157B2}" destId="{CFA7DAE1-8E9C-4B88-9F44-26503290BC3D}" srcOrd="0" destOrd="0" presId="urn:microsoft.com/office/officeart/2005/8/layout/vList2"/>
    <dgm:cxn modelId="{A08887D4-CA41-44C6-82A4-3FC0FD33911E}" srcId="{FFA86BD6-BA75-4065-9BAD-2820B66E1034}" destId="{F8259361-AB0F-4FBA-804D-AE0A349532FF}" srcOrd="1" destOrd="0" parTransId="{1B6F0B0E-31D1-42DA-9957-F8F992165007}" sibTransId="{17EE74C4-609C-4755-A68A-8C5010B4CD09}"/>
    <dgm:cxn modelId="{42CCC1A4-6879-4E1D-A157-03D63EAB780E}" type="presOf" srcId="{E8DB279F-9AD3-4DB5-9F23-9EE4F826B7E3}" destId="{770BD0DA-EA28-46BE-8C34-E9E8A2784458}" srcOrd="0" destOrd="0" presId="urn:microsoft.com/office/officeart/2005/8/layout/vList2"/>
    <dgm:cxn modelId="{D2206CF4-EE61-4221-8294-EECC16A2F1F9}" type="presOf" srcId="{6FC379A4-55B8-4758-A3FF-ECEA97E9CA98}" destId="{303F7AE6-F17B-4D02-99B0-8B8ED8B03428}" srcOrd="0" destOrd="0" presId="urn:microsoft.com/office/officeart/2005/8/layout/vList2"/>
    <dgm:cxn modelId="{54364EFB-6A3E-4772-836B-5E096C765CCB}" srcId="{FFA86BD6-BA75-4065-9BAD-2820B66E1034}" destId="{79D9F04B-0A5F-4A78-A5F4-7027345925FB}" srcOrd="2" destOrd="0" parTransId="{BEF87A56-B3CD-4647-8076-D897317EB244}" sibTransId="{D4705F70-6D56-450A-8438-BDE7D884B43C}"/>
    <dgm:cxn modelId="{8DF8475B-A68E-4607-B892-1BE745E05C7C}" srcId="{7EA2BA0C-2466-47EE-8A53-EA0C341157B2}" destId="{FFA86BD6-BA75-4065-9BAD-2820B66E1034}" srcOrd="1" destOrd="0" parTransId="{28AEDE78-FE47-4690-A4D3-65D054C25744}" sibTransId="{C2595781-6908-4AD1-8D12-2DCA4C9BDEC2}"/>
    <dgm:cxn modelId="{E3D38B21-7501-4FA0-B4DC-A5D0FAF08DA1}" type="presOf" srcId="{FFA86BD6-BA75-4065-9BAD-2820B66E1034}" destId="{3A62F23B-E565-4CBC-8657-90BC66F18D84}" srcOrd="0" destOrd="0" presId="urn:microsoft.com/office/officeart/2005/8/layout/vList2"/>
    <dgm:cxn modelId="{79EEF3BD-D02D-4220-83A3-FA967799858F}" type="presOf" srcId="{F8259361-AB0F-4FBA-804D-AE0A349532FF}" destId="{55F083D7-787B-47BE-AA82-AEB0DDEFC65B}" srcOrd="0" destOrd="1" presId="urn:microsoft.com/office/officeart/2005/8/layout/vList2"/>
    <dgm:cxn modelId="{E783D69B-705B-4CD5-8695-638A9FEE22D7}" type="presOf" srcId="{79D9F04B-0A5F-4A78-A5F4-7027345925FB}" destId="{55F083D7-787B-47BE-AA82-AEB0DDEFC65B}" srcOrd="0" destOrd="2" presId="urn:microsoft.com/office/officeart/2005/8/layout/vList2"/>
    <dgm:cxn modelId="{ADB60BF7-D6FA-4076-BDCD-920CAB97AF98}" srcId="{E8DB279F-9AD3-4DB5-9F23-9EE4F826B7E3}" destId="{5FC8CD65-3A81-47B6-94DD-E816D87C9036}" srcOrd="1" destOrd="0" parTransId="{C167E110-3148-4649-9943-ED638A5B5441}" sibTransId="{0306B24B-1D83-43FF-88B3-5A5032A4F761}"/>
    <dgm:cxn modelId="{8F9F3885-D9E2-429E-9ECC-7570BDC4F3C7}" type="presParOf" srcId="{CFA7DAE1-8E9C-4B88-9F44-26503290BC3D}" destId="{770BD0DA-EA28-46BE-8C34-E9E8A2784458}" srcOrd="0" destOrd="0" presId="urn:microsoft.com/office/officeart/2005/8/layout/vList2"/>
    <dgm:cxn modelId="{F88628E6-2EC8-4676-901B-4821F96EFDD2}" type="presParOf" srcId="{CFA7DAE1-8E9C-4B88-9F44-26503290BC3D}" destId="{303F7AE6-F17B-4D02-99B0-8B8ED8B03428}" srcOrd="1" destOrd="0" presId="urn:microsoft.com/office/officeart/2005/8/layout/vList2"/>
    <dgm:cxn modelId="{FFB47A2F-561F-4D86-8F01-35C471032BCC}" type="presParOf" srcId="{CFA7DAE1-8E9C-4B88-9F44-26503290BC3D}" destId="{3A62F23B-E565-4CBC-8657-90BC66F18D84}" srcOrd="2" destOrd="0" presId="urn:microsoft.com/office/officeart/2005/8/layout/vList2"/>
    <dgm:cxn modelId="{107577E4-4816-4F39-83E6-D74B421A0852}" type="presParOf" srcId="{CFA7DAE1-8E9C-4B88-9F44-26503290BC3D}" destId="{55F083D7-787B-47BE-AA82-AEB0DDEFC65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7A10D1-B243-4977-8979-7C004FD70D8F}"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GB"/>
        </a:p>
      </dgm:t>
    </dgm:pt>
    <dgm:pt modelId="{3B9C06BD-6B32-47C5-83C4-1C25595A000A}">
      <dgm:prSet phldrT="[Text]"/>
      <dgm:spPr/>
      <dgm:t>
        <a:bodyPr/>
        <a:lstStyle/>
        <a:p>
          <a:r>
            <a:rPr lang="en-GB" dirty="0" smtClean="0"/>
            <a:t>Measure, policy, practice</a:t>
          </a:r>
          <a:endParaRPr lang="en-GB" dirty="0"/>
        </a:p>
      </dgm:t>
    </dgm:pt>
    <dgm:pt modelId="{A310FB0E-31E2-49AF-A2BE-A69BEAD35544}" type="parTrans" cxnId="{1F24028B-AF98-45C4-A5BE-32BC6AD33EF1}">
      <dgm:prSet/>
      <dgm:spPr/>
      <dgm:t>
        <a:bodyPr/>
        <a:lstStyle/>
        <a:p>
          <a:endParaRPr lang="en-GB"/>
        </a:p>
      </dgm:t>
    </dgm:pt>
    <dgm:pt modelId="{80B35E29-DB07-4481-86FD-F8901CB17919}" type="sibTrans" cxnId="{1F24028B-AF98-45C4-A5BE-32BC6AD33EF1}">
      <dgm:prSet/>
      <dgm:spPr/>
      <dgm:t>
        <a:bodyPr/>
        <a:lstStyle/>
        <a:p>
          <a:endParaRPr lang="en-GB"/>
        </a:p>
      </dgm:t>
    </dgm:pt>
    <dgm:pt modelId="{B0EC8186-F8B3-441B-A729-49885CC3F876}">
      <dgm:prSet phldrT="[Text]"/>
      <dgm:spPr/>
      <dgm:t>
        <a:bodyPr/>
        <a:lstStyle/>
        <a:p>
          <a:r>
            <a:rPr lang="en-GB" dirty="0" smtClean="0"/>
            <a:t>Direct discrimination</a:t>
          </a:r>
          <a:endParaRPr lang="en-GB" dirty="0"/>
        </a:p>
      </dgm:t>
    </dgm:pt>
    <dgm:pt modelId="{C81BCAA7-B444-40D6-88E0-93C336008578}" type="parTrans" cxnId="{D7285FD0-DEA0-43E1-80BE-FFA7CF0D12EB}">
      <dgm:prSet/>
      <dgm:spPr/>
      <dgm:t>
        <a:bodyPr/>
        <a:lstStyle/>
        <a:p>
          <a:endParaRPr lang="en-GB"/>
        </a:p>
      </dgm:t>
    </dgm:pt>
    <dgm:pt modelId="{8CF5BA29-EE5C-46E8-875D-03D50942A213}" type="sibTrans" cxnId="{D7285FD0-DEA0-43E1-80BE-FFA7CF0D12EB}">
      <dgm:prSet/>
      <dgm:spPr/>
      <dgm:t>
        <a:bodyPr/>
        <a:lstStyle/>
        <a:p>
          <a:endParaRPr lang="en-GB"/>
        </a:p>
      </dgm:t>
    </dgm:pt>
    <dgm:pt modelId="{879687A5-66AA-43E8-9EB7-2682FFD0E39B}">
      <dgm:prSet phldrT="[Text]"/>
      <dgm:spPr/>
      <dgm:t>
        <a:bodyPr/>
        <a:lstStyle/>
        <a:p>
          <a:r>
            <a:rPr lang="en-GB" dirty="0" smtClean="0"/>
            <a:t>Indirect discrimination</a:t>
          </a:r>
          <a:endParaRPr lang="en-GB" dirty="0"/>
        </a:p>
      </dgm:t>
    </dgm:pt>
    <dgm:pt modelId="{DEE4B992-21C8-4310-BB8D-0BDA25AF3C9F}" type="parTrans" cxnId="{75B0E6FD-475D-45D0-9F00-F4293837B85B}">
      <dgm:prSet/>
      <dgm:spPr/>
      <dgm:t>
        <a:bodyPr/>
        <a:lstStyle/>
        <a:p>
          <a:endParaRPr lang="en-GB"/>
        </a:p>
      </dgm:t>
    </dgm:pt>
    <dgm:pt modelId="{315F1040-EE98-491F-BDBA-845F526EA3D9}" type="sibTrans" cxnId="{75B0E6FD-475D-45D0-9F00-F4293837B85B}">
      <dgm:prSet/>
      <dgm:spPr/>
      <dgm:t>
        <a:bodyPr/>
        <a:lstStyle/>
        <a:p>
          <a:endParaRPr lang="en-GB"/>
        </a:p>
      </dgm:t>
    </dgm:pt>
    <dgm:pt modelId="{15EAAF4C-C108-4B66-BE2E-D20A7E884353}">
      <dgm:prSet phldrT="[Text]"/>
      <dgm:spPr/>
      <dgm:t>
        <a:bodyPr/>
        <a:lstStyle/>
        <a:p>
          <a:r>
            <a:rPr lang="en-GB" dirty="0" smtClean="0"/>
            <a:t>ORs</a:t>
          </a:r>
          <a:endParaRPr lang="en-GB" dirty="0"/>
        </a:p>
      </dgm:t>
    </dgm:pt>
    <dgm:pt modelId="{B22B14F2-3348-48CA-BD4F-0D72096F53F8}" type="parTrans" cxnId="{80DACD49-CF5D-4742-AF1B-B365232E9267}">
      <dgm:prSet/>
      <dgm:spPr/>
      <dgm:t>
        <a:bodyPr/>
        <a:lstStyle/>
        <a:p>
          <a:endParaRPr lang="en-GB"/>
        </a:p>
      </dgm:t>
    </dgm:pt>
    <dgm:pt modelId="{B9548843-74FA-4865-A0BD-B08F8723D44D}" type="sibTrans" cxnId="{80DACD49-CF5D-4742-AF1B-B365232E9267}">
      <dgm:prSet/>
      <dgm:spPr/>
      <dgm:t>
        <a:bodyPr/>
        <a:lstStyle/>
        <a:p>
          <a:endParaRPr lang="en-GB"/>
        </a:p>
      </dgm:t>
    </dgm:pt>
    <dgm:pt modelId="{86D0171A-105C-42C6-A611-7BE57860E7A2}">
      <dgm:prSet phldrT="[Text]"/>
      <dgm:spPr/>
      <dgm:t>
        <a:bodyPr/>
        <a:lstStyle/>
        <a:p>
          <a:r>
            <a:rPr lang="en-GB" dirty="0" smtClean="0"/>
            <a:t>ORs</a:t>
          </a:r>
          <a:endParaRPr lang="en-GB" dirty="0"/>
        </a:p>
      </dgm:t>
    </dgm:pt>
    <dgm:pt modelId="{AA3DEC93-D663-40F6-904B-3CDA631C88A3}" type="parTrans" cxnId="{CF691F2C-9AA1-4C3C-A5CB-1D37BA47D0E1}">
      <dgm:prSet/>
      <dgm:spPr/>
      <dgm:t>
        <a:bodyPr/>
        <a:lstStyle/>
        <a:p>
          <a:endParaRPr lang="en-GB"/>
        </a:p>
      </dgm:t>
    </dgm:pt>
    <dgm:pt modelId="{706F37C6-21D8-40E0-8AD0-C9C6B22C49A0}" type="sibTrans" cxnId="{CF691F2C-9AA1-4C3C-A5CB-1D37BA47D0E1}">
      <dgm:prSet/>
      <dgm:spPr/>
      <dgm:t>
        <a:bodyPr/>
        <a:lstStyle/>
        <a:p>
          <a:endParaRPr lang="en-GB"/>
        </a:p>
      </dgm:t>
    </dgm:pt>
    <dgm:pt modelId="{DB1D1A68-E28C-4E95-B98E-6D9C4EF5054F}">
      <dgm:prSet phldrT="[Text]"/>
      <dgm:spPr/>
      <dgm:t>
        <a:bodyPr/>
        <a:lstStyle/>
        <a:p>
          <a:r>
            <a:rPr lang="en-GB" dirty="0" smtClean="0"/>
            <a:t>Proportionate means of achieving a legitimate aim (Objective justification)</a:t>
          </a:r>
          <a:endParaRPr lang="en-GB" dirty="0"/>
        </a:p>
      </dgm:t>
    </dgm:pt>
    <dgm:pt modelId="{3F71A877-0498-42D7-AE4B-439C4229AE89}" type="parTrans" cxnId="{4A0FC1C9-67B1-4762-824A-D888EE0445CB}">
      <dgm:prSet/>
      <dgm:spPr/>
      <dgm:t>
        <a:bodyPr/>
        <a:lstStyle/>
        <a:p>
          <a:endParaRPr lang="en-GB"/>
        </a:p>
      </dgm:t>
    </dgm:pt>
    <dgm:pt modelId="{8FAAC9EC-09A7-4D42-BDD1-99A45A8AE9AC}" type="sibTrans" cxnId="{4A0FC1C9-67B1-4762-824A-D888EE0445CB}">
      <dgm:prSet/>
      <dgm:spPr/>
      <dgm:t>
        <a:bodyPr/>
        <a:lstStyle/>
        <a:p>
          <a:endParaRPr lang="en-GB"/>
        </a:p>
      </dgm:t>
    </dgm:pt>
    <dgm:pt modelId="{6A654889-E012-43B4-A8BA-EBA40E0C2300}">
      <dgm:prSet phldrT="[Text]"/>
      <dgm:spPr/>
      <dgm:t>
        <a:bodyPr/>
        <a:lstStyle/>
        <a:p>
          <a:r>
            <a:rPr lang="en-GB" dirty="0" smtClean="0"/>
            <a:t>General OR </a:t>
          </a:r>
        </a:p>
        <a:p>
          <a:r>
            <a:rPr lang="en-GB" dirty="0" smtClean="0"/>
            <a:t>(Art. 4(1))</a:t>
          </a:r>
          <a:endParaRPr lang="en-GB" dirty="0"/>
        </a:p>
      </dgm:t>
    </dgm:pt>
    <dgm:pt modelId="{D6D214F0-49C3-4950-91E2-116A16A03DD7}" type="parTrans" cxnId="{69CDA431-63EC-45AA-A0B0-022B1836E765}">
      <dgm:prSet/>
      <dgm:spPr/>
      <dgm:t>
        <a:bodyPr/>
        <a:lstStyle/>
        <a:p>
          <a:endParaRPr lang="en-US"/>
        </a:p>
      </dgm:t>
    </dgm:pt>
    <dgm:pt modelId="{EC8D7FDD-4C5C-4AA8-A639-8FAAE1ABB0ED}" type="sibTrans" cxnId="{69CDA431-63EC-45AA-A0B0-022B1836E765}">
      <dgm:prSet/>
      <dgm:spPr/>
      <dgm:t>
        <a:bodyPr/>
        <a:lstStyle/>
        <a:p>
          <a:endParaRPr lang="en-US"/>
        </a:p>
      </dgm:t>
    </dgm:pt>
    <dgm:pt modelId="{ECCE2271-5DC4-48F0-9E89-8FEBD18A1384}">
      <dgm:prSet phldrT="[Text]"/>
      <dgm:spPr/>
      <dgm:t>
        <a:bodyPr/>
        <a:lstStyle/>
        <a:p>
          <a:r>
            <a:rPr lang="en-GB" dirty="0" smtClean="0"/>
            <a:t>Ethos based employer OR  (Art. 4(2))</a:t>
          </a:r>
          <a:endParaRPr lang="en-GB" dirty="0"/>
        </a:p>
      </dgm:t>
    </dgm:pt>
    <dgm:pt modelId="{8DB6FD61-5DD3-445C-8C4B-D19327074B00}" type="parTrans" cxnId="{89F44C38-1BAE-4B30-8D32-AB9000CE2E8F}">
      <dgm:prSet/>
      <dgm:spPr/>
      <dgm:t>
        <a:bodyPr/>
        <a:lstStyle/>
        <a:p>
          <a:endParaRPr lang="en-US"/>
        </a:p>
      </dgm:t>
    </dgm:pt>
    <dgm:pt modelId="{733601BE-D21B-46AD-953A-2BB9ACCD2DC7}" type="sibTrans" cxnId="{89F44C38-1BAE-4B30-8D32-AB9000CE2E8F}">
      <dgm:prSet/>
      <dgm:spPr/>
      <dgm:t>
        <a:bodyPr/>
        <a:lstStyle/>
        <a:p>
          <a:endParaRPr lang="en-US"/>
        </a:p>
      </dgm:t>
    </dgm:pt>
    <dgm:pt modelId="{3A5942EF-C0BD-4210-B870-8F72D3EB26C7}" type="pres">
      <dgm:prSet presAssocID="{167A10D1-B243-4977-8979-7C004FD70D8F}" presName="hierChild1" presStyleCnt="0">
        <dgm:presLayoutVars>
          <dgm:orgChart val="1"/>
          <dgm:chPref val="1"/>
          <dgm:dir/>
          <dgm:animOne val="branch"/>
          <dgm:animLvl val="lvl"/>
          <dgm:resizeHandles/>
        </dgm:presLayoutVars>
      </dgm:prSet>
      <dgm:spPr/>
      <dgm:t>
        <a:bodyPr/>
        <a:lstStyle/>
        <a:p>
          <a:endParaRPr lang="en-GB"/>
        </a:p>
      </dgm:t>
    </dgm:pt>
    <dgm:pt modelId="{9EA0C963-52DF-4F39-AF70-92B34AD3F7FF}" type="pres">
      <dgm:prSet presAssocID="{3B9C06BD-6B32-47C5-83C4-1C25595A000A}" presName="hierRoot1" presStyleCnt="0">
        <dgm:presLayoutVars>
          <dgm:hierBranch val="init"/>
        </dgm:presLayoutVars>
      </dgm:prSet>
      <dgm:spPr/>
    </dgm:pt>
    <dgm:pt modelId="{FB594C49-F09D-491A-8265-0F4DFDF7D12C}" type="pres">
      <dgm:prSet presAssocID="{3B9C06BD-6B32-47C5-83C4-1C25595A000A}" presName="rootComposite1" presStyleCnt="0"/>
      <dgm:spPr/>
    </dgm:pt>
    <dgm:pt modelId="{2C03057C-E206-496C-B215-191EDDC72055}" type="pres">
      <dgm:prSet presAssocID="{3B9C06BD-6B32-47C5-83C4-1C25595A000A}" presName="rootText1" presStyleLbl="node0" presStyleIdx="0" presStyleCnt="1" custLinFactNeighborX="-1072" custLinFactNeighborY="-3217">
        <dgm:presLayoutVars>
          <dgm:chPref val="3"/>
        </dgm:presLayoutVars>
      </dgm:prSet>
      <dgm:spPr/>
      <dgm:t>
        <a:bodyPr/>
        <a:lstStyle/>
        <a:p>
          <a:endParaRPr lang="en-GB"/>
        </a:p>
      </dgm:t>
    </dgm:pt>
    <dgm:pt modelId="{76B7B3C0-6631-44AA-BDBF-E2EFD887E87A}" type="pres">
      <dgm:prSet presAssocID="{3B9C06BD-6B32-47C5-83C4-1C25595A000A}" presName="rootConnector1" presStyleLbl="node1" presStyleIdx="0" presStyleCnt="0"/>
      <dgm:spPr/>
      <dgm:t>
        <a:bodyPr/>
        <a:lstStyle/>
        <a:p>
          <a:endParaRPr lang="en-GB"/>
        </a:p>
      </dgm:t>
    </dgm:pt>
    <dgm:pt modelId="{3B0771A6-0616-4DC6-AB9C-BF9CF3B30154}" type="pres">
      <dgm:prSet presAssocID="{3B9C06BD-6B32-47C5-83C4-1C25595A000A}" presName="hierChild2" presStyleCnt="0"/>
      <dgm:spPr/>
    </dgm:pt>
    <dgm:pt modelId="{4FF8A3A2-1ADB-41EC-8632-AE45BCDB6DBF}" type="pres">
      <dgm:prSet presAssocID="{C81BCAA7-B444-40D6-88E0-93C336008578}" presName="Name37" presStyleLbl="parChTrans1D2" presStyleIdx="0" presStyleCnt="2"/>
      <dgm:spPr/>
      <dgm:t>
        <a:bodyPr/>
        <a:lstStyle/>
        <a:p>
          <a:endParaRPr lang="en-GB"/>
        </a:p>
      </dgm:t>
    </dgm:pt>
    <dgm:pt modelId="{405B12D5-EFD2-43F9-8BEF-CC6C595D5C7B}" type="pres">
      <dgm:prSet presAssocID="{B0EC8186-F8B3-441B-A729-49885CC3F876}" presName="hierRoot2" presStyleCnt="0">
        <dgm:presLayoutVars>
          <dgm:hierBranch val="init"/>
        </dgm:presLayoutVars>
      </dgm:prSet>
      <dgm:spPr/>
    </dgm:pt>
    <dgm:pt modelId="{8ED3AE54-36B3-47ED-8D01-A13689CC3E59}" type="pres">
      <dgm:prSet presAssocID="{B0EC8186-F8B3-441B-A729-49885CC3F876}" presName="rootComposite" presStyleCnt="0"/>
      <dgm:spPr/>
    </dgm:pt>
    <dgm:pt modelId="{559D4B5F-0BCA-491E-92CD-3D6B11470931}" type="pres">
      <dgm:prSet presAssocID="{B0EC8186-F8B3-441B-A729-49885CC3F876}" presName="rootText" presStyleLbl="node2" presStyleIdx="0" presStyleCnt="2">
        <dgm:presLayoutVars>
          <dgm:chPref val="3"/>
        </dgm:presLayoutVars>
      </dgm:prSet>
      <dgm:spPr/>
      <dgm:t>
        <a:bodyPr/>
        <a:lstStyle/>
        <a:p>
          <a:endParaRPr lang="en-GB"/>
        </a:p>
      </dgm:t>
    </dgm:pt>
    <dgm:pt modelId="{86537A44-DEFE-47AA-A957-20F2D4D52828}" type="pres">
      <dgm:prSet presAssocID="{B0EC8186-F8B3-441B-A729-49885CC3F876}" presName="rootConnector" presStyleLbl="node2" presStyleIdx="0" presStyleCnt="2"/>
      <dgm:spPr/>
      <dgm:t>
        <a:bodyPr/>
        <a:lstStyle/>
        <a:p>
          <a:endParaRPr lang="en-GB"/>
        </a:p>
      </dgm:t>
    </dgm:pt>
    <dgm:pt modelId="{321BD001-4437-4FCE-9823-9CF3B19B3D9C}" type="pres">
      <dgm:prSet presAssocID="{B0EC8186-F8B3-441B-A729-49885CC3F876}" presName="hierChild4" presStyleCnt="0"/>
      <dgm:spPr/>
    </dgm:pt>
    <dgm:pt modelId="{BF75AFFC-8721-4005-9041-08D387C1D819}" type="pres">
      <dgm:prSet presAssocID="{B22B14F2-3348-48CA-BD4F-0D72096F53F8}" presName="Name37" presStyleLbl="parChTrans1D3" presStyleIdx="0" presStyleCnt="3"/>
      <dgm:spPr/>
      <dgm:t>
        <a:bodyPr/>
        <a:lstStyle/>
        <a:p>
          <a:endParaRPr lang="en-GB"/>
        </a:p>
      </dgm:t>
    </dgm:pt>
    <dgm:pt modelId="{8A94B5CA-3308-4570-AEDF-32A935DC9601}" type="pres">
      <dgm:prSet presAssocID="{15EAAF4C-C108-4B66-BE2E-D20A7E884353}" presName="hierRoot2" presStyleCnt="0">
        <dgm:presLayoutVars>
          <dgm:hierBranch val="init"/>
        </dgm:presLayoutVars>
      </dgm:prSet>
      <dgm:spPr/>
    </dgm:pt>
    <dgm:pt modelId="{F63A0443-3FC2-47B5-B7F3-787DCDD6DDEF}" type="pres">
      <dgm:prSet presAssocID="{15EAAF4C-C108-4B66-BE2E-D20A7E884353}" presName="rootComposite" presStyleCnt="0"/>
      <dgm:spPr/>
    </dgm:pt>
    <dgm:pt modelId="{F611B722-03A4-4307-AC5C-EB364E3D5E1B}" type="pres">
      <dgm:prSet presAssocID="{15EAAF4C-C108-4B66-BE2E-D20A7E884353}" presName="rootText" presStyleLbl="node3" presStyleIdx="0" presStyleCnt="3">
        <dgm:presLayoutVars>
          <dgm:chPref val="3"/>
        </dgm:presLayoutVars>
      </dgm:prSet>
      <dgm:spPr/>
      <dgm:t>
        <a:bodyPr/>
        <a:lstStyle/>
        <a:p>
          <a:endParaRPr lang="en-GB"/>
        </a:p>
      </dgm:t>
    </dgm:pt>
    <dgm:pt modelId="{58B2F711-B355-4F58-8C8C-761A50B0C2D0}" type="pres">
      <dgm:prSet presAssocID="{15EAAF4C-C108-4B66-BE2E-D20A7E884353}" presName="rootConnector" presStyleLbl="node3" presStyleIdx="0" presStyleCnt="3"/>
      <dgm:spPr/>
      <dgm:t>
        <a:bodyPr/>
        <a:lstStyle/>
        <a:p>
          <a:endParaRPr lang="en-GB"/>
        </a:p>
      </dgm:t>
    </dgm:pt>
    <dgm:pt modelId="{05311507-423D-4333-AF13-645029B12BC3}" type="pres">
      <dgm:prSet presAssocID="{15EAAF4C-C108-4B66-BE2E-D20A7E884353}" presName="hierChild4" presStyleCnt="0"/>
      <dgm:spPr/>
    </dgm:pt>
    <dgm:pt modelId="{68F6897B-BA9D-4B24-98EF-74E33E72AB84}" type="pres">
      <dgm:prSet presAssocID="{D6D214F0-49C3-4950-91E2-116A16A03DD7}" presName="Name37" presStyleLbl="parChTrans1D4" presStyleIdx="0" presStyleCnt="2"/>
      <dgm:spPr/>
      <dgm:t>
        <a:bodyPr/>
        <a:lstStyle/>
        <a:p>
          <a:endParaRPr lang="en-US"/>
        </a:p>
      </dgm:t>
    </dgm:pt>
    <dgm:pt modelId="{D5AD4B0D-EA9D-4F25-87A2-1EE358168E4C}" type="pres">
      <dgm:prSet presAssocID="{6A654889-E012-43B4-A8BA-EBA40E0C2300}" presName="hierRoot2" presStyleCnt="0">
        <dgm:presLayoutVars>
          <dgm:hierBranch val="init"/>
        </dgm:presLayoutVars>
      </dgm:prSet>
      <dgm:spPr/>
    </dgm:pt>
    <dgm:pt modelId="{A3BFC3A1-3AA0-4FD0-8284-40962E4CE807}" type="pres">
      <dgm:prSet presAssocID="{6A654889-E012-43B4-A8BA-EBA40E0C2300}" presName="rootComposite" presStyleCnt="0"/>
      <dgm:spPr/>
    </dgm:pt>
    <dgm:pt modelId="{7FFA4C34-0554-49A3-AAB3-9F1E2BECD42B}" type="pres">
      <dgm:prSet presAssocID="{6A654889-E012-43B4-A8BA-EBA40E0C2300}" presName="rootText" presStyleLbl="node4" presStyleIdx="0" presStyleCnt="2">
        <dgm:presLayoutVars>
          <dgm:chPref val="3"/>
        </dgm:presLayoutVars>
      </dgm:prSet>
      <dgm:spPr/>
      <dgm:t>
        <a:bodyPr/>
        <a:lstStyle/>
        <a:p>
          <a:endParaRPr lang="en-US"/>
        </a:p>
      </dgm:t>
    </dgm:pt>
    <dgm:pt modelId="{F2BAE034-09E4-4BEA-8398-B664C3EAAA9B}" type="pres">
      <dgm:prSet presAssocID="{6A654889-E012-43B4-A8BA-EBA40E0C2300}" presName="rootConnector" presStyleLbl="node4" presStyleIdx="0" presStyleCnt="2"/>
      <dgm:spPr/>
      <dgm:t>
        <a:bodyPr/>
        <a:lstStyle/>
        <a:p>
          <a:endParaRPr lang="en-US"/>
        </a:p>
      </dgm:t>
    </dgm:pt>
    <dgm:pt modelId="{7D9A8C75-85A0-42BE-8D11-08AF69DD5367}" type="pres">
      <dgm:prSet presAssocID="{6A654889-E012-43B4-A8BA-EBA40E0C2300}" presName="hierChild4" presStyleCnt="0"/>
      <dgm:spPr/>
    </dgm:pt>
    <dgm:pt modelId="{B07FE6C0-A323-4AC2-9C2B-5FD21E6593C9}" type="pres">
      <dgm:prSet presAssocID="{6A654889-E012-43B4-A8BA-EBA40E0C2300}" presName="hierChild5" presStyleCnt="0"/>
      <dgm:spPr/>
    </dgm:pt>
    <dgm:pt modelId="{3CBCB03D-E09C-46D8-B673-6B5123E55797}" type="pres">
      <dgm:prSet presAssocID="{8DB6FD61-5DD3-445C-8C4B-D19327074B00}" presName="Name37" presStyleLbl="parChTrans1D4" presStyleIdx="1" presStyleCnt="2"/>
      <dgm:spPr/>
      <dgm:t>
        <a:bodyPr/>
        <a:lstStyle/>
        <a:p>
          <a:endParaRPr lang="en-US"/>
        </a:p>
      </dgm:t>
    </dgm:pt>
    <dgm:pt modelId="{A7B5F0B8-F957-43F1-AD43-5B4FC6E5D273}" type="pres">
      <dgm:prSet presAssocID="{ECCE2271-5DC4-48F0-9E89-8FEBD18A1384}" presName="hierRoot2" presStyleCnt="0">
        <dgm:presLayoutVars>
          <dgm:hierBranch val="init"/>
        </dgm:presLayoutVars>
      </dgm:prSet>
      <dgm:spPr/>
    </dgm:pt>
    <dgm:pt modelId="{96DCF5C5-CC92-45F7-861C-9DCE89F9341C}" type="pres">
      <dgm:prSet presAssocID="{ECCE2271-5DC4-48F0-9E89-8FEBD18A1384}" presName="rootComposite" presStyleCnt="0"/>
      <dgm:spPr/>
    </dgm:pt>
    <dgm:pt modelId="{15CA08AD-08CB-4E59-80B0-EE08B93A3EC8}" type="pres">
      <dgm:prSet presAssocID="{ECCE2271-5DC4-48F0-9E89-8FEBD18A1384}" presName="rootText" presStyleLbl="node4" presStyleIdx="1" presStyleCnt="2">
        <dgm:presLayoutVars>
          <dgm:chPref val="3"/>
        </dgm:presLayoutVars>
      </dgm:prSet>
      <dgm:spPr/>
      <dgm:t>
        <a:bodyPr/>
        <a:lstStyle/>
        <a:p>
          <a:endParaRPr lang="en-US"/>
        </a:p>
      </dgm:t>
    </dgm:pt>
    <dgm:pt modelId="{A48628CB-75E2-4AA3-B7B1-81A3793BD9D8}" type="pres">
      <dgm:prSet presAssocID="{ECCE2271-5DC4-48F0-9E89-8FEBD18A1384}" presName="rootConnector" presStyleLbl="node4" presStyleIdx="1" presStyleCnt="2"/>
      <dgm:spPr/>
      <dgm:t>
        <a:bodyPr/>
        <a:lstStyle/>
        <a:p>
          <a:endParaRPr lang="en-US"/>
        </a:p>
      </dgm:t>
    </dgm:pt>
    <dgm:pt modelId="{D311767A-54CA-4FA7-8633-2F229CA6E199}" type="pres">
      <dgm:prSet presAssocID="{ECCE2271-5DC4-48F0-9E89-8FEBD18A1384}" presName="hierChild4" presStyleCnt="0"/>
      <dgm:spPr/>
    </dgm:pt>
    <dgm:pt modelId="{DA827FE0-A74E-4E98-932F-C33796B7A9E0}" type="pres">
      <dgm:prSet presAssocID="{ECCE2271-5DC4-48F0-9E89-8FEBD18A1384}" presName="hierChild5" presStyleCnt="0"/>
      <dgm:spPr/>
    </dgm:pt>
    <dgm:pt modelId="{53581D5A-2F48-4A73-9716-66D8CEEA7CA1}" type="pres">
      <dgm:prSet presAssocID="{15EAAF4C-C108-4B66-BE2E-D20A7E884353}" presName="hierChild5" presStyleCnt="0"/>
      <dgm:spPr/>
    </dgm:pt>
    <dgm:pt modelId="{3BAF85DE-3D03-4888-AACF-ED7F13DACBB7}" type="pres">
      <dgm:prSet presAssocID="{B0EC8186-F8B3-441B-A729-49885CC3F876}" presName="hierChild5" presStyleCnt="0"/>
      <dgm:spPr/>
    </dgm:pt>
    <dgm:pt modelId="{83ED1472-76C2-423D-A5C0-64E71A0777AD}" type="pres">
      <dgm:prSet presAssocID="{DEE4B992-21C8-4310-BB8D-0BDA25AF3C9F}" presName="Name37" presStyleLbl="parChTrans1D2" presStyleIdx="1" presStyleCnt="2"/>
      <dgm:spPr/>
      <dgm:t>
        <a:bodyPr/>
        <a:lstStyle/>
        <a:p>
          <a:endParaRPr lang="en-GB"/>
        </a:p>
      </dgm:t>
    </dgm:pt>
    <dgm:pt modelId="{78A37855-6BA4-46F7-AA29-C77B76D3C2C9}" type="pres">
      <dgm:prSet presAssocID="{879687A5-66AA-43E8-9EB7-2682FFD0E39B}" presName="hierRoot2" presStyleCnt="0">
        <dgm:presLayoutVars>
          <dgm:hierBranch val="init"/>
        </dgm:presLayoutVars>
      </dgm:prSet>
      <dgm:spPr/>
    </dgm:pt>
    <dgm:pt modelId="{7632FB96-C7F9-4CEE-97FA-227E7BC13940}" type="pres">
      <dgm:prSet presAssocID="{879687A5-66AA-43E8-9EB7-2682FFD0E39B}" presName="rootComposite" presStyleCnt="0"/>
      <dgm:spPr/>
    </dgm:pt>
    <dgm:pt modelId="{6D6886B8-85B9-4D08-8E21-2CEDB7033DC8}" type="pres">
      <dgm:prSet presAssocID="{879687A5-66AA-43E8-9EB7-2682FFD0E39B}" presName="rootText" presStyleLbl="node2" presStyleIdx="1" presStyleCnt="2">
        <dgm:presLayoutVars>
          <dgm:chPref val="3"/>
        </dgm:presLayoutVars>
      </dgm:prSet>
      <dgm:spPr/>
      <dgm:t>
        <a:bodyPr/>
        <a:lstStyle/>
        <a:p>
          <a:endParaRPr lang="en-GB"/>
        </a:p>
      </dgm:t>
    </dgm:pt>
    <dgm:pt modelId="{8B4D66F0-B85A-474A-B599-0AF24FA7470F}" type="pres">
      <dgm:prSet presAssocID="{879687A5-66AA-43E8-9EB7-2682FFD0E39B}" presName="rootConnector" presStyleLbl="node2" presStyleIdx="1" presStyleCnt="2"/>
      <dgm:spPr/>
      <dgm:t>
        <a:bodyPr/>
        <a:lstStyle/>
        <a:p>
          <a:endParaRPr lang="en-GB"/>
        </a:p>
      </dgm:t>
    </dgm:pt>
    <dgm:pt modelId="{C1DBBA4B-F5C1-4C06-9B7E-FCCDECBEE70F}" type="pres">
      <dgm:prSet presAssocID="{879687A5-66AA-43E8-9EB7-2682FFD0E39B}" presName="hierChild4" presStyleCnt="0"/>
      <dgm:spPr/>
    </dgm:pt>
    <dgm:pt modelId="{FF054916-868E-4948-A8B7-7A20686E773F}" type="pres">
      <dgm:prSet presAssocID="{AA3DEC93-D663-40F6-904B-3CDA631C88A3}" presName="Name37" presStyleLbl="parChTrans1D3" presStyleIdx="1" presStyleCnt="3"/>
      <dgm:spPr/>
      <dgm:t>
        <a:bodyPr/>
        <a:lstStyle/>
        <a:p>
          <a:endParaRPr lang="en-GB"/>
        </a:p>
      </dgm:t>
    </dgm:pt>
    <dgm:pt modelId="{720B4CA3-D40E-449E-9D98-85BB5478F06D}" type="pres">
      <dgm:prSet presAssocID="{86D0171A-105C-42C6-A611-7BE57860E7A2}" presName="hierRoot2" presStyleCnt="0">
        <dgm:presLayoutVars>
          <dgm:hierBranch val="init"/>
        </dgm:presLayoutVars>
      </dgm:prSet>
      <dgm:spPr/>
    </dgm:pt>
    <dgm:pt modelId="{A2175A36-57BE-4715-B5E3-27DA088B0642}" type="pres">
      <dgm:prSet presAssocID="{86D0171A-105C-42C6-A611-7BE57860E7A2}" presName="rootComposite" presStyleCnt="0"/>
      <dgm:spPr/>
    </dgm:pt>
    <dgm:pt modelId="{1CAA3A74-FECE-49CD-B5FE-6C0A7E97FEF8}" type="pres">
      <dgm:prSet presAssocID="{86D0171A-105C-42C6-A611-7BE57860E7A2}" presName="rootText" presStyleLbl="node3" presStyleIdx="1" presStyleCnt="3">
        <dgm:presLayoutVars>
          <dgm:chPref val="3"/>
        </dgm:presLayoutVars>
      </dgm:prSet>
      <dgm:spPr/>
      <dgm:t>
        <a:bodyPr/>
        <a:lstStyle/>
        <a:p>
          <a:endParaRPr lang="en-GB"/>
        </a:p>
      </dgm:t>
    </dgm:pt>
    <dgm:pt modelId="{EA85C28A-42B5-4BBA-9AC4-DA2E71CBD00E}" type="pres">
      <dgm:prSet presAssocID="{86D0171A-105C-42C6-A611-7BE57860E7A2}" presName="rootConnector" presStyleLbl="node3" presStyleIdx="1" presStyleCnt="3"/>
      <dgm:spPr/>
      <dgm:t>
        <a:bodyPr/>
        <a:lstStyle/>
        <a:p>
          <a:endParaRPr lang="en-GB"/>
        </a:p>
      </dgm:t>
    </dgm:pt>
    <dgm:pt modelId="{6C4ADCDD-97D6-40AB-A55C-8CC4D574C7F3}" type="pres">
      <dgm:prSet presAssocID="{86D0171A-105C-42C6-A611-7BE57860E7A2}" presName="hierChild4" presStyleCnt="0"/>
      <dgm:spPr/>
    </dgm:pt>
    <dgm:pt modelId="{3637C5F6-2D74-4FA9-BF54-05A825319476}" type="pres">
      <dgm:prSet presAssocID="{86D0171A-105C-42C6-A611-7BE57860E7A2}" presName="hierChild5" presStyleCnt="0"/>
      <dgm:spPr/>
    </dgm:pt>
    <dgm:pt modelId="{10F65E94-78B6-4CDE-B2F6-A3C9CD8A7928}" type="pres">
      <dgm:prSet presAssocID="{3F71A877-0498-42D7-AE4B-439C4229AE89}" presName="Name37" presStyleLbl="parChTrans1D3" presStyleIdx="2" presStyleCnt="3"/>
      <dgm:spPr/>
      <dgm:t>
        <a:bodyPr/>
        <a:lstStyle/>
        <a:p>
          <a:endParaRPr lang="en-GB"/>
        </a:p>
      </dgm:t>
    </dgm:pt>
    <dgm:pt modelId="{90F76A31-4973-4E73-8A6E-513D7D6D19A4}" type="pres">
      <dgm:prSet presAssocID="{DB1D1A68-E28C-4E95-B98E-6D9C4EF5054F}" presName="hierRoot2" presStyleCnt="0">
        <dgm:presLayoutVars>
          <dgm:hierBranch val="init"/>
        </dgm:presLayoutVars>
      </dgm:prSet>
      <dgm:spPr/>
    </dgm:pt>
    <dgm:pt modelId="{D80E326A-445C-46FA-97F6-FC3D71B4F8E1}" type="pres">
      <dgm:prSet presAssocID="{DB1D1A68-E28C-4E95-B98E-6D9C4EF5054F}" presName="rootComposite" presStyleCnt="0"/>
      <dgm:spPr/>
    </dgm:pt>
    <dgm:pt modelId="{9A1079AA-E492-47C5-BCAA-BCBEAE5AC5C6}" type="pres">
      <dgm:prSet presAssocID="{DB1D1A68-E28C-4E95-B98E-6D9C4EF5054F}" presName="rootText" presStyleLbl="node3" presStyleIdx="2" presStyleCnt="3">
        <dgm:presLayoutVars>
          <dgm:chPref val="3"/>
        </dgm:presLayoutVars>
      </dgm:prSet>
      <dgm:spPr/>
      <dgm:t>
        <a:bodyPr/>
        <a:lstStyle/>
        <a:p>
          <a:endParaRPr lang="en-GB"/>
        </a:p>
      </dgm:t>
    </dgm:pt>
    <dgm:pt modelId="{B4F9CE2B-F8C9-491B-92EA-E51B0030444F}" type="pres">
      <dgm:prSet presAssocID="{DB1D1A68-E28C-4E95-B98E-6D9C4EF5054F}" presName="rootConnector" presStyleLbl="node3" presStyleIdx="2" presStyleCnt="3"/>
      <dgm:spPr/>
      <dgm:t>
        <a:bodyPr/>
        <a:lstStyle/>
        <a:p>
          <a:endParaRPr lang="en-GB"/>
        </a:p>
      </dgm:t>
    </dgm:pt>
    <dgm:pt modelId="{8820D508-9F0A-4F62-AFC4-E3DF0C87308C}" type="pres">
      <dgm:prSet presAssocID="{DB1D1A68-E28C-4E95-B98E-6D9C4EF5054F}" presName="hierChild4" presStyleCnt="0"/>
      <dgm:spPr/>
    </dgm:pt>
    <dgm:pt modelId="{2377B067-E80D-4ED7-8EFB-700A4AD47A30}" type="pres">
      <dgm:prSet presAssocID="{DB1D1A68-E28C-4E95-B98E-6D9C4EF5054F}" presName="hierChild5" presStyleCnt="0"/>
      <dgm:spPr/>
    </dgm:pt>
    <dgm:pt modelId="{CD04F007-1A3A-4BC9-B93B-543C1E8FD23D}" type="pres">
      <dgm:prSet presAssocID="{879687A5-66AA-43E8-9EB7-2682FFD0E39B}" presName="hierChild5" presStyleCnt="0"/>
      <dgm:spPr/>
    </dgm:pt>
    <dgm:pt modelId="{D2CBDEDB-472C-4830-8CCD-2FB7F1F450C0}" type="pres">
      <dgm:prSet presAssocID="{3B9C06BD-6B32-47C5-83C4-1C25595A000A}" presName="hierChild3" presStyleCnt="0"/>
      <dgm:spPr/>
    </dgm:pt>
  </dgm:ptLst>
  <dgm:cxnLst>
    <dgm:cxn modelId="{D6893403-60BA-4FA9-9C0C-F9839FD2ECFD}" type="presOf" srcId="{8DB6FD61-5DD3-445C-8C4B-D19327074B00}" destId="{3CBCB03D-E09C-46D8-B673-6B5123E55797}" srcOrd="0" destOrd="0" presId="urn:microsoft.com/office/officeart/2005/8/layout/orgChart1"/>
    <dgm:cxn modelId="{205CF7EE-99CE-49B5-998C-29D06FA5E1BF}" type="presOf" srcId="{ECCE2271-5DC4-48F0-9E89-8FEBD18A1384}" destId="{15CA08AD-08CB-4E59-80B0-EE08B93A3EC8}" srcOrd="0" destOrd="0" presId="urn:microsoft.com/office/officeart/2005/8/layout/orgChart1"/>
    <dgm:cxn modelId="{D7285FD0-DEA0-43E1-80BE-FFA7CF0D12EB}" srcId="{3B9C06BD-6B32-47C5-83C4-1C25595A000A}" destId="{B0EC8186-F8B3-441B-A729-49885CC3F876}" srcOrd="0" destOrd="0" parTransId="{C81BCAA7-B444-40D6-88E0-93C336008578}" sibTransId="{8CF5BA29-EE5C-46E8-875D-03D50942A213}"/>
    <dgm:cxn modelId="{F251F286-278F-447E-BEBA-4A705A1C1513}" type="presOf" srcId="{167A10D1-B243-4977-8979-7C004FD70D8F}" destId="{3A5942EF-C0BD-4210-B870-8F72D3EB26C7}" srcOrd="0" destOrd="0" presId="urn:microsoft.com/office/officeart/2005/8/layout/orgChart1"/>
    <dgm:cxn modelId="{0E90F9B3-6658-4F53-982E-192B7BE4C719}" type="presOf" srcId="{3B9C06BD-6B32-47C5-83C4-1C25595A000A}" destId="{76B7B3C0-6631-44AA-BDBF-E2EFD887E87A}" srcOrd="1" destOrd="0" presId="urn:microsoft.com/office/officeart/2005/8/layout/orgChart1"/>
    <dgm:cxn modelId="{9955B425-486C-4500-8764-D40290672F0F}" type="presOf" srcId="{B0EC8186-F8B3-441B-A729-49885CC3F876}" destId="{86537A44-DEFE-47AA-A957-20F2D4D52828}" srcOrd="1" destOrd="0" presId="urn:microsoft.com/office/officeart/2005/8/layout/orgChart1"/>
    <dgm:cxn modelId="{86A5C831-1A11-41D9-8AC4-192277B89BEA}" type="presOf" srcId="{86D0171A-105C-42C6-A611-7BE57860E7A2}" destId="{1CAA3A74-FECE-49CD-B5FE-6C0A7E97FEF8}" srcOrd="0" destOrd="0" presId="urn:microsoft.com/office/officeart/2005/8/layout/orgChart1"/>
    <dgm:cxn modelId="{89F44C38-1BAE-4B30-8D32-AB9000CE2E8F}" srcId="{15EAAF4C-C108-4B66-BE2E-D20A7E884353}" destId="{ECCE2271-5DC4-48F0-9E89-8FEBD18A1384}" srcOrd="1" destOrd="0" parTransId="{8DB6FD61-5DD3-445C-8C4B-D19327074B00}" sibTransId="{733601BE-D21B-46AD-953A-2BB9ACCD2DC7}"/>
    <dgm:cxn modelId="{B55E7AF4-4751-492F-9D45-AF275BD31DF3}" type="presOf" srcId="{ECCE2271-5DC4-48F0-9E89-8FEBD18A1384}" destId="{A48628CB-75E2-4AA3-B7B1-81A3793BD9D8}" srcOrd="1" destOrd="0" presId="urn:microsoft.com/office/officeart/2005/8/layout/orgChart1"/>
    <dgm:cxn modelId="{75B0E6FD-475D-45D0-9F00-F4293837B85B}" srcId="{3B9C06BD-6B32-47C5-83C4-1C25595A000A}" destId="{879687A5-66AA-43E8-9EB7-2682FFD0E39B}" srcOrd="1" destOrd="0" parTransId="{DEE4B992-21C8-4310-BB8D-0BDA25AF3C9F}" sibTransId="{315F1040-EE98-491F-BDBA-845F526EA3D9}"/>
    <dgm:cxn modelId="{1F24028B-AF98-45C4-A5BE-32BC6AD33EF1}" srcId="{167A10D1-B243-4977-8979-7C004FD70D8F}" destId="{3B9C06BD-6B32-47C5-83C4-1C25595A000A}" srcOrd="0" destOrd="0" parTransId="{A310FB0E-31E2-49AF-A2BE-A69BEAD35544}" sibTransId="{80B35E29-DB07-4481-86FD-F8901CB17919}"/>
    <dgm:cxn modelId="{7CEAA7DD-3BF0-457B-ADA1-2AC135F504A6}" type="presOf" srcId="{DB1D1A68-E28C-4E95-B98E-6D9C4EF5054F}" destId="{9A1079AA-E492-47C5-BCAA-BCBEAE5AC5C6}" srcOrd="0" destOrd="0" presId="urn:microsoft.com/office/officeart/2005/8/layout/orgChart1"/>
    <dgm:cxn modelId="{2DE1A1F4-E253-4D1C-9649-128370BF4AE1}" type="presOf" srcId="{15EAAF4C-C108-4B66-BE2E-D20A7E884353}" destId="{F611B722-03A4-4307-AC5C-EB364E3D5E1B}" srcOrd="0" destOrd="0" presId="urn:microsoft.com/office/officeart/2005/8/layout/orgChart1"/>
    <dgm:cxn modelId="{4A0FC1C9-67B1-4762-824A-D888EE0445CB}" srcId="{879687A5-66AA-43E8-9EB7-2682FFD0E39B}" destId="{DB1D1A68-E28C-4E95-B98E-6D9C4EF5054F}" srcOrd="1" destOrd="0" parTransId="{3F71A877-0498-42D7-AE4B-439C4229AE89}" sibTransId="{8FAAC9EC-09A7-4D42-BDD1-99A45A8AE9AC}"/>
    <dgm:cxn modelId="{84D26240-24DB-44D9-ACDC-4D7CBB618EAC}" type="presOf" srcId="{879687A5-66AA-43E8-9EB7-2682FFD0E39B}" destId="{8B4D66F0-B85A-474A-B599-0AF24FA7470F}" srcOrd="1" destOrd="0" presId="urn:microsoft.com/office/officeart/2005/8/layout/orgChart1"/>
    <dgm:cxn modelId="{78B5BFE5-B143-4194-8B22-CDA68176B22C}" type="presOf" srcId="{879687A5-66AA-43E8-9EB7-2682FFD0E39B}" destId="{6D6886B8-85B9-4D08-8E21-2CEDB7033DC8}" srcOrd="0" destOrd="0" presId="urn:microsoft.com/office/officeart/2005/8/layout/orgChart1"/>
    <dgm:cxn modelId="{38544A3D-BD21-4A73-8E69-C97F96477798}" type="presOf" srcId="{B0EC8186-F8B3-441B-A729-49885CC3F876}" destId="{559D4B5F-0BCA-491E-92CD-3D6B11470931}" srcOrd="0" destOrd="0" presId="urn:microsoft.com/office/officeart/2005/8/layout/orgChart1"/>
    <dgm:cxn modelId="{6F6287EF-B36B-412B-9EBA-7C1A9DF31256}" type="presOf" srcId="{15EAAF4C-C108-4B66-BE2E-D20A7E884353}" destId="{58B2F711-B355-4F58-8C8C-761A50B0C2D0}" srcOrd="1" destOrd="0" presId="urn:microsoft.com/office/officeart/2005/8/layout/orgChart1"/>
    <dgm:cxn modelId="{878CF127-FECB-4063-9865-2D364C79C74A}" type="presOf" srcId="{6A654889-E012-43B4-A8BA-EBA40E0C2300}" destId="{F2BAE034-09E4-4BEA-8398-B664C3EAAA9B}" srcOrd="1" destOrd="0" presId="urn:microsoft.com/office/officeart/2005/8/layout/orgChart1"/>
    <dgm:cxn modelId="{C78F8E9E-5789-4B00-B2DD-95FDF19202E9}" type="presOf" srcId="{D6D214F0-49C3-4950-91E2-116A16A03DD7}" destId="{68F6897B-BA9D-4B24-98EF-74E33E72AB84}" srcOrd="0" destOrd="0" presId="urn:microsoft.com/office/officeart/2005/8/layout/orgChart1"/>
    <dgm:cxn modelId="{1B35CA98-DF0A-4BBD-B1A4-221A791F7CE4}" type="presOf" srcId="{6A654889-E012-43B4-A8BA-EBA40E0C2300}" destId="{7FFA4C34-0554-49A3-AAB3-9F1E2BECD42B}" srcOrd="0" destOrd="0" presId="urn:microsoft.com/office/officeart/2005/8/layout/orgChart1"/>
    <dgm:cxn modelId="{A29DF2B9-5329-4E51-8EFA-C48C56A85825}" type="presOf" srcId="{C81BCAA7-B444-40D6-88E0-93C336008578}" destId="{4FF8A3A2-1ADB-41EC-8632-AE45BCDB6DBF}" srcOrd="0" destOrd="0" presId="urn:microsoft.com/office/officeart/2005/8/layout/orgChart1"/>
    <dgm:cxn modelId="{69CDA431-63EC-45AA-A0B0-022B1836E765}" srcId="{15EAAF4C-C108-4B66-BE2E-D20A7E884353}" destId="{6A654889-E012-43B4-A8BA-EBA40E0C2300}" srcOrd="0" destOrd="0" parTransId="{D6D214F0-49C3-4950-91E2-116A16A03DD7}" sibTransId="{EC8D7FDD-4C5C-4AA8-A639-8FAAE1ABB0ED}"/>
    <dgm:cxn modelId="{6C182CFB-0A85-4BBD-BE0A-6AF255D8D611}" type="presOf" srcId="{3F71A877-0498-42D7-AE4B-439C4229AE89}" destId="{10F65E94-78B6-4CDE-B2F6-A3C9CD8A7928}" srcOrd="0" destOrd="0" presId="urn:microsoft.com/office/officeart/2005/8/layout/orgChart1"/>
    <dgm:cxn modelId="{05FDF037-2D8A-480B-B99A-C7C7850494D1}" type="presOf" srcId="{DB1D1A68-E28C-4E95-B98E-6D9C4EF5054F}" destId="{B4F9CE2B-F8C9-491B-92EA-E51B0030444F}" srcOrd="1" destOrd="0" presId="urn:microsoft.com/office/officeart/2005/8/layout/orgChart1"/>
    <dgm:cxn modelId="{80DACD49-CF5D-4742-AF1B-B365232E9267}" srcId="{B0EC8186-F8B3-441B-A729-49885CC3F876}" destId="{15EAAF4C-C108-4B66-BE2E-D20A7E884353}" srcOrd="0" destOrd="0" parTransId="{B22B14F2-3348-48CA-BD4F-0D72096F53F8}" sibTransId="{B9548843-74FA-4865-A0BD-B08F8723D44D}"/>
    <dgm:cxn modelId="{CF691F2C-9AA1-4C3C-A5CB-1D37BA47D0E1}" srcId="{879687A5-66AA-43E8-9EB7-2682FFD0E39B}" destId="{86D0171A-105C-42C6-A611-7BE57860E7A2}" srcOrd="0" destOrd="0" parTransId="{AA3DEC93-D663-40F6-904B-3CDA631C88A3}" sibTransId="{706F37C6-21D8-40E0-8AD0-C9C6B22C49A0}"/>
    <dgm:cxn modelId="{71CE31DF-D6FD-45AC-8661-922771775C27}" type="presOf" srcId="{DEE4B992-21C8-4310-BB8D-0BDA25AF3C9F}" destId="{83ED1472-76C2-423D-A5C0-64E71A0777AD}" srcOrd="0" destOrd="0" presId="urn:microsoft.com/office/officeart/2005/8/layout/orgChart1"/>
    <dgm:cxn modelId="{7F96A930-C50A-4E34-972A-0F3F0CAD67F7}" type="presOf" srcId="{3B9C06BD-6B32-47C5-83C4-1C25595A000A}" destId="{2C03057C-E206-496C-B215-191EDDC72055}" srcOrd="0" destOrd="0" presId="urn:microsoft.com/office/officeart/2005/8/layout/orgChart1"/>
    <dgm:cxn modelId="{0A335406-01D0-4EE4-BCE0-171646C6D696}" type="presOf" srcId="{B22B14F2-3348-48CA-BD4F-0D72096F53F8}" destId="{BF75AFFC-8721-4005-9041-08D387C1D819}" srcOrd="0" destOrd="0" presId="urn:microsoft.com/office/officeart/2005/8/layout/orgChart1"/>
    <dgm:cxn modelId="{7AC8C79F-804E-42BB-A85D-83357A6B5C12}" type="presOf" srcId="{AA3DEC93-D663-40F6-904B-3CDA631C88A3}" destId="{FF054916-868E-4948-A8B7-7A20686E773F}" srcOrd="0" destOrd="0" presId="urn:microsoft.com/office/officeart/2005/8/layout/orgChart1"/>
    <dgm:cxn modelId="{B54C4175-A86D-4ECB-9122-82A744CD57CC}" type="presOf" srcId="{86D0171A-105C-42C6-A611-7BE57860E7A2}" destId="{EA85C28A-42B5-4BBA-9AC4-DA2E71CBD00E}" srcOrd="1" destOrd="0" presId="urn:microsoft.com/office/officeart/2005/8/layout/orgChart1"/>
    <dgm:cxn modelId="{476729E1-1196-42CC-80C0-88F21D184DC6}" type="presParOf" srcId="{3A5942EF-C0BD-4210-B870-8F72D3EB26C7}" destId="{9EA0C963-52DF-4F39-AF70-92B34AD3F7FF}" srcOrd="0" destOrd="0" presId="urn:microsoft.com/office/officeart/2005/8/layout/orgChart1"/>
    <dgm:cxn modelId="{5A71FB18-18F3-4749-896E-1A54D7B6094C}" type="presParOf" srcId="{9EA0C963-52DF-4F39-AF70-92B34AD3F7FF}" destId="{FB594C49-F09D-491A-8265-0F4DFDF7D12C}" srcOrd="0" destOrd="0" presId="urn:microsoft.com/office/officeart/2005/8/layout/orgChart1"/>
    <dgm:cxn modelId="{9A22798C-5050-46AC-9F72-B0B5C1931565}" type="presParOf" srcId="{FB594C49-F09D-491A-8265-0F4DFDF7D12C}" destId="{2C03057C-E206-496C-B215-191EDDC72055}" srcOrd="0" destOrd="0" presId="urn:microsoft.com/office/officeart/2005/8/layout/orgChart1"/>
    <dgm:cxn modelId="{140B753C-6D3A-4C43-9489-FFFAAA9958C0}" type="presParOf" srcId="{FB594C49-F09D-491A-8265-0F4DFDF7D12C}" destId="{76B7B3C0-6631-44AA-BDBF-E2EFD887E87A}" srcOrd="1" destOrd="0" presId="urn:microsoft.com/office/officeart/2005/8/layout/orgChart1"/>
    <dgm:cxn modelId="{3805942A-57E4-462F-8777-204F438F3462}" type="presParOf" srcId="{9EA0C963-52DF-4F39-AF70-92B34AD3F7FF}" destId="{3B0771A6-0616-4DC6-AB9C-BF9CF3B30154}" srcOrd="1" destOrd="0" presId="urn:microsoft.com/office/officeart/2005/8/layout/orgChart1"/>
    <dgm:cxn modelId="{CC7E0DD8-5B9D-4488-BF62-164DA0F67BEF}" type="presParOf" srcId="{3B0771A6-0616-4DC6-AB9C-BF9CF3B30154}" destId="{4FF8A3A2-1ADB-41EC-8632-AE45BCDB6DBF}" srcOrd="0" destOrd="0" presId="urn:microsoft.com/office/officeart/2005/8/layout/orgChart1"/>
    <dgm:cxn modelId="{1DA4161C-9C1F-4900-98A9-4482A2C5113A}" type="presParOf" srcId="{3B0771A6-0616-4DC6-AB9C-BF9CF3B30154}" destId="{405B12D5-EFD2-43F9-8BEF-CC6C595D5C7B}" srcOrd="1" destOrd="0" presId="urn:microsoft.com/office/officeart/2005/8/layout/orgChart1"/>
    <dgm:cxn modelId="{D3181434-A6D7-4EE0-B02B-AE94BAEA48BA}" type="presParOf" srcId="{405B12D5-EFD2-43F9-8BEF-CC6C595D5C7B}" destId="{8ED3AE54-36B3-47ED-8D01-A13689CC3E59}" srcOrd="0" destOrd="0" presId="urn:microsoft.com/office/officeart/2005/8/layout/orgChart1"/>
    <dgm:cxn modelId="{0A6AB363-346E-4190-86BF-7B8EE03CB949}" type="presParOf" srcId="{8ED3AE54-36B3-47ED-8D01-A13689CC3E59}" destId="{559D4B5F-0BCA-491E-92CD-3D6B11470931}" srcOrd="0" destOrd="0" presId="urn:microsoft.com/office/officeart/2005/8/layout/orgChart1"/>
    <dgm:cxn modelId="{6303D882-9BF5-4059-82BE-B91B834A1C6D}" type="presParOf" srcId="{8ED3AE54-36B3-47ED-8D01-A13689CC3E59}" destId="{86537A44-DEFE-47AA-A957-20F2D4D52828}" srcOrd="1" destOrd="0" presId="urn:microsoft.com/office/officeart/2005/8/layout/orgChart1"/>
    <dgm:cxn modelId="{8BA0427E-79B8-4F03-BF53-75BAC7DE4966}" type="presParOf" srcId="{405B12D5-EFD2-43F9-8BEF-CC6C595D5C7B}" destId="{321BD001-4437-4FCE-9823-9CF3B19B3D9C}" srcOrd="1" destOrd="0" presId="urn:microsoft.com/office/officeart/2005/8/layout/orgChart1"/>
    <dgm:cxn modelId="{9287DCEE-AFE1-43A7-8767-A53306B3BF79}" type="presParOf" srcId="{321BD001-4437-4FCE-9823-9CF3B19B3D9C}" destId="{BF75AFFC-8721-4005-9041-08D387C1D819}" srcOrd="0" destOrd="0" presId="urn:microsoft.com/office/officeart/2005/8/layout/orgChart1"/>
    <dgm:cxn modelId="{80044178-5837-4296-965A-140ECD8648C1}" type="presParOf" srcId="{321BD001-4437-4FCE-9823-9CF3B19B3D9C}" destId="{8A94B5CA-3308-4570-AEDF-32A935DC9601}" srcOrd="1" destOrd="0" presId="urn:microsoft.com/office/officeart/2005/8/layout/orgChart1"/>
    <dgm:cxn modelId="{92206D52-0799-4C17-9278-F630A6F473C5}" type="presParOf" srcId="{8A94B5CA-3308-4570-AEDF-32A935DC9601}" destId="{F63A0443-3FC2-47B5-B7F3-787DCDD6DDEF}" srcOrd="0" destOrd="0" presId="urn:microsoft.com/office/officeart/2005/8/layout/orgChart1"/>
    <dgm:cxn modelId="{71137E37-BFED-4B6D-988A-857A0141523F}" type="presParOf" srcId="{F63A0443-3FC2-47B5-B7F3-787DCDD6DDEF}" destId="{F611B722-03A4-4307-AC5C-EB364E3D5E1B}" srcOrd="0" destOrd="0" presId="urn:microsoft.com/office/officeart/2005/8/layout/orgChart1"/>
    <dgm:cxn modelId="{50140D81-A0F6-46C4-8917-F9FF8937867F}" type="presParOf" srcId="{F63A0443-3FC2-47B5-B7F3-787DCDD6DDEF}" destId="{58B2F711-B355-4F58-8C8C-761A50B0C2D0}" srcOrd="1" destOrd="0" presId="urn:microsoft.com/office/officeart/2005/8/layout/orgChart1"/>
    <dgm:cxn modelId="{683CB20D-775C-4D61-88DD-05E28036ABD6}" type="presParOf" srcId="{8A94B5CA-3308-4570-AEDF-32A935DC9601}" destId="{05311507-423D-4333-AF13-645029B12BC3}" srcOrd="1" destOrd="0" presId="urn:microsoft.com/office/officeart/2005/8/layout/orgChart1"/>
    <dgm:cxn modelId="{832B18D6-4F84-40C6-BB65-7A69CC9BB101}" type="presParOf" srcId="{05311507-423D-4333-AF13-645029B12BC3}" destId="{68F6897B-BA9D-4B24-98EF-74E33E72AB84}" srcOrd="0" destOrd="0" presId="urn:microsoft.com/office/officeart/2005/8/layout/orgChart1"/>
    <dgm:cxn modelId="{8F913460-7905-4296-8666-6612D00DB059}" type="presParOf" srcId="{05311507-423D-4333-AF13-645029B12BC3}" destId="{D5AD4B0D-EA9D-4F25-87A2-1EE358168E4C}" srcOrd="1" destOrd="0" presId="urn:microsoft.com/office/officeart/2005/8/layout/orgChart1"/>
    <dgm:cxn modelId="{EBBF470F-1748-454A-9DCA-345FDD295122}" type="presParOf" srcId="{D5AD4B0D-EA9D-4F25-87A2-1EE358168E4C}" destId="{A3BFC3A1-3AA0-4FD0-8284-40962E4CE807}" srcOrd="0" destOrd="0" presId="urn:microsoft.com/office/officeart/2005/8/layout/orgChart1"/>
    <dgm:cxn modelId="{01D5635A-83E0-4AEA-AEB6-1D475283DF2F}" type="presParOf" srcId="{A3BFC3A1-3AA0-4FD0-8284-40962E4CE807}" destId="{7FFA4C34-0554-49A3-AAB3-9F1E2BECD42B}" srcOrd="0" destOrd="0" presId="urn:microsoft.com/office/officeart/2005/8/layout/orgChart1"/>
    <dgm:cxn modelId="{FD7B259A-8BFF-481A-8585-C65EBB582C38}" type="presParOf" srcId="{A3BFC3A1-3AA0-4FD0-8284-40962E4CE807}" destId="{F2BAE034-09E4-4BEA-8398-B664C3EAAA9B}" srcOrd="1" destOrd="0" presId="urn:microsoft.com/office/officeart/2005/8/layout/orgChart1"/>
    <dgm:cxn modelId="{3CD032D2-276D-416C-8D99-5D74D1E30611}" type="presParOf" srcId="{D5AD4B0D-EA9D-4F25-87A2-1EE358168E4C}" destId="{7D9A8C75-85A0-42BE-8D11-08AF69DD5367}" srcOrd="1" destOrd="0" presId="urn:microsoft.com/office/officeart/2005/8/layout/orgChart1"/>
    <dgm:cxn modelId="{399081E5-5E2D-4515-9ABC-22831820D77B}" type="presParOf" srcId="{D5AD4B0D-EA9D-4F25-87A2-1EE358168E4C}" destId="{B07FE6C0-A323-4AC2-9C2B-5FD21E6593C9}" srcOrd="2" destOrd="0" presId="urn:microsoft.com/office/officeart/2005/8/layout/orgChart1"/>
    <dgm:cxn modelId="{A376785E-561F-4DB4-86CF-55626A645D46}" type="presParOf" srcId="{05311507-423D-4333-AF13-645029B12BC3}" destId="{3CBCB03D-E09C-46D8-B673-6B5123E55797}" srcOrd="2" destOrd="0" presId="urn:microsoft.com/office/officeart/2005/8/layout/orgChart1"/>
    <dgm:cxn modelId="{C9B765A4-14A0-42DF-B772-1C61E5B30853}" type="presParOf" srcId="{05311507-423D-4333-AF13-645029B12BC3}" destId="{A7B5F0B8-F957-43F1-AD43-5B4FC6E5D273}" srcOrd="3" destOrd="0" presId="urn:microsoft.com/office/officeart/2005/8/layout/orgChart1"/>
    <dgm:cxn modelId="{6B257DFE-98F8-483C-8CBF-E5B8970E8117}" type="presParOf" srcId="{A7B5F0B8-F957-43F1-AD43-5B4FC6E5D273}" destId="{96DCF5C5-CC92-45F7-861C-9DCE89F9341C}" srcOrd="0" destOrd="0" presId="urn:microsoft.com/office/officeart/2005/8/layout/orgChart1"/>
    <dgm:cxn modelId="{A03C782C-DC2B-40E6-9715-2EF61144E4F8}" type="presParOf" srcId="{96DCF5C5-CC92-45F7-861C-9DCE89F9341C}" destId="{15CA08AD-08CB-4E59-80B0-EE08B93A3EC8}" srcOrd="0" destOrd="0" presId="urn:microsoft.com/office/officeart/2005/8/layout/orgChart1"/>
    <dgm:cxn modelId="{1D9AD874-F237-4DA3-819A-5468BD1F761D}" type="presParOf" srcId="{96DCF5C5-CC92-45F7-861C-9DCE89F9341C}" destId="{A48628CB-75E2-4AA3-B7B1-81A3793BD9D8}" srcOrd="1" destOrd="0" presId="urn:microsoft.com/office/officeart/2005/8/layout/orgChart1"/>
    <dgm:cxn modelId="{F6F43F95-674C-46D4-A151-F61484C1AAD5}" type="presParOf" srcId="{A7B5F0B8-F957-43F1-AD43-5B4FC6E5D273}" destId="{D311767A-54CA-4FA7-8633-2F229CA6E199}" srcOrd="1" destOrd="0" presId="urn:microsoft.com/office/officeart/2005/8/layout/orgChart1"/>
    <dgm:cxn modelId="{BFB4E285-3894-4DC6-9265-949D8C729C58}" type="presParOf" srcId="{A7B5F0B8-F957-43F1-AD43-5B4FC6E5D273}" destId="{DA827FE0-A74E-4E98-932F-C33796B7A9E0}" srcOrd="2" destOrd="0" presId="urn:microsoft.com/office/officeart/2005/8/layout/orgChart1"/>
    <dgm:cxn modelId="{AB802CC0-2170-4567-92E1-9A2FB1810B43}" type="presParOf" srcId="{8A94B5CA-3308-4570-AEDF-32A935DC9601}" destId="{53581D5A-2F48-4A73-9716-66D8CEEA7CA1}" srcOrd="2" destOrd="0" presId="urn:microsoft.com/office/officeart/2005/8/layout/orgChart1"/>
    <dgm:cxn modelId="{E2C64343-DB1C-4FB4-A865-1F27D8E9FD96}" type="presParOf" srcId="{405B12D5-EFD2-43F9-8BEF-CC6C595D5C7B}" destId="{3BAF85DE-3D03-4888-AACF-ED7F13DACBB7}" srcOrd="2" destOrd="0" presId="urn:microsoft.com/office/officeart/2005/8/layout/orgChart1"/>
    <dgm:cxn modelId="{F2BB9823-7019-4F13-BC99-7189DB43863E}" type="presParOf" srcId="{3B0771A6-0616-4DC6-AB9C-BF9CF3B30154}" destId="{83ED1472-76C2-423D-A5C0-64E71A0777AD}" srcOrd="2" destOrd="0" presId="urn:microsoft.com/office/officeart/2005/8/layout/orgChart1"/>
    <dgm:cxn modelId="{2626BA2A-563A-42B7-AAF9-4FE8B85A8CE5}" type="presParOf" srcId="{3B0771A6-0616-4DC6-AB9C-BF9CF3B30154}" destId="{78A37855-6BA4-46F7-AA29-C77B76D3C2C9}" srcOrd="3" destOrd="0" presId="urn:microsoft.com/office/officeart/2005/8/layout/orgChart1"/>
    <dgm:cxn modelId="{28FEDE54-BB35-4357-962F-FDDE2283086E}" type="presParOf" srcId="{78A37855-6BA4-46F7-AA29-C77B76D3C2C9}" destId="{7632FB96-C7F9-4CEE-97FA-227E7BC13940}" srcOrd="0" destOrd="0" presId="urn:microsoft.com/office/officeart/2005/8/layout/orgChart1"/>
    <dgm:cxn modelId="{FE53C0C5-17A1-4945-A2BF-367258B4BD8F}" type="presParOf" srcId="{7632FB96-C7F9-4CEE-97FA-227E7BC13940}" destId="{6D6886B8-85B9-4D08-8E21-2CEDB7033DC8}" srcOrd="0" destOrd="0" presId="urn:microsoft.com/office/officeart/2005/8/layout/orgChart1"/>
    <dgm:cxn modelId="{2919F644-2BC3-4D72-A99D-6256FDFEEC8E}" type="presParOf" srcId="{7632FB96-C7F9-4CEE-97FA-227E7BC13940}" destId="{8B4D66F0-B85A-474A-B599-0AF24FA7470F}" srcOrd="1" destOrd="0" presId="urn:microsoft.com/office/officeart/2005/8/layout/orgChart1"/>
    <dgm:cxn modelId="{8AA5A6E2-44FE-43BC-92DC-D784BFC53C4F}" type="presParOf" srcId="{78A37855-6BA4-46F7-AA29-C77B76D3C2C9}" destId="{C1DBBA4B-F5C1-4C06-9B7E-FCCDECBEE70F}" srcOrd="1" destOrd="0" presId="urn:microsoft.com/office/officeart/2005/8/layout/orgChart1"/>
    <dgm:cxn modelId="{E3428B4C-3609-4101-8275-669F4BA078DE}" type="presParOf" srcId="{C1DBBA4B-F5C1-4C06-9B7E-FCCDECBEE70F}" destId="{FF054916-868E-4948-A8B7-7A20686E773F}" srcOrd="0" destOrd="0" presId="urn:microsoft.com/office/officeart/2005/8/layout/orgChart1"/>
    <dgm:cxn modelId="{4CB6EB97-13C8-45AD-A57D-389EB7C1FA0C}" type="presParOf" srcId="{C1DBBA4B-F5C1-4C06-9B7E-FCCDECBEE70F}" destId="{720B4CA3-D40E-449E-9D98-85BB5478F06D}" srcOrd="1" destOrd="0" presId="urn:microsoft.com/office/officeart/2005/8/layout/orgChart1"/>
    <dgm:cxn modelId="{F1CF4EEE-96F0-461A-81B9-F17CAFA81E08}" type="presParOf" srcId="{720B4CA3-D40E-449E-9D98-85BB5478F06D}" destId="{A2175A36-57BE-4715-B5E3-27DA088B0642}" srcOrd="0" destOrd="0" presId="urn:microsoft.com/office/officeart/2005/8/layout/orgChart1"/>
    <dgm:cxn modelId="{A63FAD3B-858C-4574-A00B-A50FA2C3602B}" type="presParOf" srcId="{A2175A36-57BE-4715-B5E3-27DA088B0642}" destId="{1CAA3A74-FECE-49CD-B5FE-6C0A7E97FEF8}" srcOrd="0" destOrd="0" presId="urn:microsoft.com/office/officeart/2005/8/layout/orgChart1"/>
    <dgm:cxn modelId="{FE3E780E-A42C-4F66-9145-5ECAF246522F}" type="presParOf" srcId="{A2175A36-57BE-4715-B5E3-27DA088B0642}" destId="{EA85C28A-42B5-4BBA-9AC4-DA2E71CBD00E}" srcOrd="1" destOrd="0" presId="urn:microsoft.com/office/officeart/2005/8/layout/orgChart1"/>
    <dgm:cxn modelId="{FE739C56-DBBD-4D1B-B0EC-771068523A5B}" type="presParOf" srcId="{720B4CA3-D40E-449E-9D98-85BB5478F06D}" destId="{6C4ADCDD-97D6-40AB-A55C-8CC4D574C7F3}" srcOrd="1" destOrd="0" presId="urn:microsoft.com/office/officeart/2005/8/layout/orgChart1"/>
    <dgm:cxn modelId="{8D6B92A0-0585-4B7B-BECE-1ABEA07BF1A4}" type="presParOf" srcId="{720B4CA3-D40E-449E-9D98-85BB5478F06D}" destId="{3637C5F6-2D74-4FA9-BF54-05A825319476}" srcOrd="2" destOrd="0" presId="urn:microsoft.com/office/officeart/2005/8/layout/orgChart1"/>
    <dgm:cxn modelId="{F0FB34CE-5881-44BC-B001-6CB3EFEDDAAE}" type="presParOf" srcId="{C1DBBA4B-F5C1-4C06-9B7E-FCCDECBEE70F}" destId="{10F65E94-78B6-4CDE-B2F6-A3C9CD8A7928}" srcOrd="2" destOrd="0" presId="urn:microsoft.com/office/officeart/2005/8/layout/orgChart1"/>
    <dgm:cxn modelId="{FFE125B9-237C-4F13-AF2B-829D0A81B72A}" type="presParOf" srcId="{C1DBBA4B-F5C1-4C06-9B7E-FCCDECBEE70F}" destId="{90F76A31-4973-4E73-8A6E-513D7D6D19A4}" srcOrd="3" destOrd="0" presId="urn:microsoft.com/office/officeart/2005/8/layout/orgChart1"/>
    <dgm:cxn modelId="{EFD653E8-A4B0-4895-9BB2-00082E12A3FF}" type="presParOf" srcId="{90F76A31-4973-4E73-8A6E-513D7D6D19A4}" destId="{D80E326A-445C-46FA-97F6-FC3D71B4F8E1}" srcOrd="0" destOrd="0" presId="urn:microsoft.com/office/officeart/2005/8/layout/orgChart1"/>
    <dgm:cxn modelId="{7DD95FE8-566A-4C76-A062-A4A857B73B8C}" type="presParOf" srcId="{D80E326A-445C-46FA-97F6-FC3D71B4F8E1}" destId="{9A1079AA-E492-47C5-BCAA-BCBEAE5AC5C6}" srcOrd="0" destOrd="0" presId="urn:microsoft.com/office/officeart/2005/8/layout/orgChart1"/>
    <dgm:cxn modelId="{E66E3891-F204-48BC-AB26-1E453E3232EE}" type="presParOf" srcId="{D80E326A-445C-46FA-97F6-FC3D71B4F8E1}" destId="{B4F9CE2B-F8C9-491B-92EA-E51B0030444F}" srcOrd="1" destOrd="0" presId="urn:microsoft.com/office/officeart/2005/8/layout/orgChart1"/>
    <dgm:cxn modelId="{C340AD35-B00B-498D-B02A-B6467130273D}" type="presParOf" srcId="{90F76A31-4973-4E73-8A6E-513D7D6D19A4}" destId="{8820D508-9F0A-4F62-AFC4-E3DF0C87308C}" srcOrd="1" destOrd="0" presId="urn:microsoft.com/office/officeart/2005/8/layout/orgChart1"/>
    <dgm:cxn modelId="{DCD6654B-A4E0-4EE5-A384-B9124D74E93C}" type="presParOf" srcId="{90F76A31-4973-4E73-8A6E-513D7D6D19A4}" destId="{2377B067-E80D-4ED7-8EFB-700A4AD47A30}" srcOrd="2" destOrd="0" presId="urn:microsoft.com/office/officeart/2005/8/layout/orgChart1"/>
    <dgm:cxn modelId="{2A58F9CE-A027-44EB-B9EB-4949571D191A}" type="presParOf" srcId="{78A37855-6BA4-46F7-AA29-C77B76D3C2C9}" destId="{CD04F007-1A3A-4BC9-B93B-543C1E8FD23D}" srcOrd="2" destOrd="0" presId="urn:microsoft.com/office/officeart/2005/8/layout/orgChart1"/>
    <dgm:cxn modelId="{6698B57C-4E20-45C0-8525-E28866C80ACC}" type="presParOf" srcId="{9EA0C963-52DF-4F39-AF70-92B34AD3F7FF}" destId="{D2CBDEDB-472C-4830-8CCD-2FB7F1F450C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685DD6-CEB0-4F9E-9CA2-F2A7FF3C69E5}" type="doc">
      <dgm:prSet loTypeId="urn:microsoft.com/office/officeart/2005/8/layout/equation2" loCatId="relationship" qsTypeId="urn:microsoft.com/office/officeart/2005/8/quickstyle/simple1" qsCatId="simple" csTypeId="urn:microsoft.com/office/officeart/2005/8/colors/colorful1" csCatId="colorful" phldr="1"/>
      <dgm:spPr/>
    </dgm:pt>
    <dgm:pt modelId="{CBE79F2D-60C1-4BA4-9238-259101E9275D}">
      <dgm:prSet phldrT="[Text]"/>
      <dgm:spPr/>
      <dgm:t>
        <a:bodyPr/>
        <a:lstStyle/>
        <a:p>
          <a:r>
            <a:rPr lang="en-US" dirty="0" smtClean="0"/>
            <a:t>worker</a:t>
          </a:r>
          <a:endParaRPr lang="en-US" dirty="0"/>
        </a:p>
      </dgm:t>
    </dgm:pt>
    <dgm:pt modelId="{86E211EC-8D6E-4D1B-A986-1489DDA18DF9}" type="parTrans" cxnId="{16DB9A28-DA79-4BBB-AA50-1F734A1956CD}">
      <dgm:prSet/>
      <dgm:spPr/>
      <dgm:t>
        <a:bodyPr/>
        <a:lstStyle/>
        <a:p>
          <a:endParaRPr lang="en-US"/>
        </a:p>
      </dgm:t>
    </dgm:pt>
    <dgm:pt modelId="{259DA397-BD74-4B8B-9A26-DD8C4E6F70B0}" type="sibTrans" cxnId="{16DB9A28-DA79-4BBB-AA50-1F734A1956CD}">
      <dgm:prSet/>
      <dgm:spPr/>
      <dgm:t>
        <a:bodyPr/>
        <a:lstStyle/>
        <a:p>
          <a:endParaRPr lang="en-US"/>
        </a:p>
      </dgm:t>
    </dgm:pt>
    <dgm:pt modelId="{566D5060-135D-44BD-AEAC-D5ABD1BFC17B}">
      <dgm:prSet phldrT="[Text]"/>
      <dgm:spPr/>
      <dgm:t>
        <a:bodyPr/>
        <a:lstStyle/>
        <a:p>
          <a:r>
            <a:rPr lang="en-US" dirty="0" smtClean="0"/>
            <a:t>Posting company</a:t>
          </a:r>
          <a:endParaRPr lang="en-US" dirty="0"/>
        </a:p>
      </dgm:t>
    </dgm:pt>
    <dgm:pt modelId="{0B7E3BD1-BF0F-4768-9EFD-78438C3A79BC}" type="parTrans" cxnId="{BC571EFE-57FD-48C1-A180-D0B4E17D58A6}">
      <dgm:prSet/>
      <dgm:spPr/>
      <dgm:t>
        <a:bodyPr/>
        <a:lstStyle/>
        <a:p>
          <a:endParaRPr lang="en-US"/>
        </a:p>
      </dgm:t>
    </dgm:pt>
    <dgm:pt modelId="{7957710E-5FD0-4A69-9396-0C294329F02D}" type="sibTrans" cxnId="{BC571EFE-57FD-48C1-A180-D0B4E17D58A6}">
      <dgm:prSet/>
      <dgm:spPr/>
      <dgm:t>
        <a:bodyPr/>
        <a:lstStyle/>
        <a:p>
          <a:endParaRPr lang="en-US"/>
        </a:p>
      </dgm:t>
    </dgm:pt>
    <dgm:pt modelId="{E7D85A85-973F-4A4F-9CC3-9B87E1507FC9}">
      <dgm:prSet phldrT="[Text]"/>
      <dgm:spPr/>
      <dgm:t>
        <a:bodyPr/>
        <a:lstStyle/>
        <a:p>
          <a:r>
            <a:rPr lang="en-US" dirty="0" smtClean="0"/>
            <a:t>Client company in host state</a:t>
          </a:r>
          <a:endParaRPr lang="en-US" dirty="0"/>
        </a:p>
      </dgm:t>
    </dgm:pt>
    <dgm:pt modelId="{7086D63D-591D-4346-862F-1FF60184F547}" type="parTrans" cxnId="{65B638E0-94E5-4274-9550-0E3C7D9D47A6}">
      <dgm:prSet/>
      <dgm:spPr/>
      <dgm:t>
        <a:bodyPr/>
        <a:lstStyle/>
        <a:p>
          <a:endParaRPr lang="en-US"/>
        </a:p>
      </dgm:t>
    </dgm:pt>
    <dgm:pt modelId="{CF8FE488-9C1D-4D12-82D3-6ABB7955B2F8}" type="sibTrans" cxnId="{65B638E0-94E5-4274-9550-0E3C7D9D47A6}">
      <dgm:prSet/>
      <dgm:spPr/>
      <dgm:t>
        <a:bodyPr/>
        <a:lstStyle/>
        <a:p>
          <a:endParaRPr lang="en-US"/>
        </a:p>
      </dgm:t>
    </dgm:pt>
    <dgm:pt modelId="{EB08B041-6C77-4891-8256-30543A25E017}" type="pres">
      <dgm:prSet presAssocID="{2C685DD6-CEB0-4F9E-9CA2-F2A7FF3C69E5}" presName="Name0" presStyleCnt="0">
        <dgm:presLayoutVars>
          <dgm:dir/>
          <dgm:resizeHandles val="exact"/>
        </dgm:presLayoutVars>
      </dgm:prSet>
      <dgm:spPr/>
    </dgm:pt>
    <dgm:pt modelId="{1C86D40A-1739-4748-BE2A-B789B5987423}" type="pres">
      <dgm:prSet presAssocID="{2C685DD6-CEB0-4F9E-9CA2-F2A7FF3C69E5}" presName="vNodes" presStyleCnt="0"/>
      <dgm:spPr/>
    </dgm:pt>
    <dgm:pt modelId="{1FB2BDBE-EB98-45D9-89C6-E11FA9F58D8B}" type="pres">
      <dgm:prSet presAssocID="{CBE79F2D-60C1-4BA4-9238-259101E9275D}" presName="node" presStyleLbl="node1" presStyleIdx="0" presStyleCnt="3">
        <dgm:presLayoutVars>
          <dgm:bulletEnabled val="1"/>
        </dgm:presLayoutVars>
      </dgm:prSet>
      <dgm:spPr/>
      <dgm:t>
        <a:bodyPr/>
        <a:lstStyle/>
        <a:p>
          <a:endParaRPr lang="en-US"/>
        </a:p>
      </dgm:t>
    </dgm:pt>
    <dgm:pt modelId="{3F138DA9-1382-44AF-A00A-6760336AA4EB}" type="pres">
      <dgm:prSet presAssocID="{259DA397-BD74-4B8B-9A26-DD8C4E6F70B0}" presName="spacerT" presStyleCnt="0"/>
      <dgm:spPr/>
    </dgm:pt>
    <dgm:pt modelId="{D9327883-9475-48A5-A601-8DF6AF43AECA}" type="pres">
      <dgm:prSet presAssocID="{259DA397-BD74-4B8B-9A26-DD8C4E6F70B0}" presName="sibTrans" presStyleLbl="sibTrans2D1" presStyleIdx="0" presStyleCnt="2"/>
      <dgm:spPr/>
      <dgm:t>
        <a:bodyPr/>
        <a:lstStyle/>
        <a:p>
          <a:endParaRPr lang="en-US"/>
        </a:p>
      </dgm:t>
    </dgm:pt>
    <dgm:pt modelId="{FF9DCEF5-9A01-4F07-BC7B-97D8467F63D6}" type="pres">
      <dgm:prSet presAssocID="{259DA397-BD74-4B8B-9A26-DD8C4E6F70B0}" presName="spacerB" presStyleCnt="0"/>
      <dgm:spPr/>
    </dgm:pt>
    <dgm:pt modelId="{65AD7592-C4EB-4F18-AD9E-EDF0F54398D5}" type="pres">
      <dgm:prSet presAssocID="{566D5060-135D-44BD-AEAC-D5ABD1BFC17B}" presName="node" presStyleLbl="node1" presStyleIdx="1" presStyleCnt="3">
        <dgm:presLayoutVars>
          <dgm:bulletEnabled val="1"/>
        </dgm:presLayoutVars>
      </dgm:prSet>
      <dgm:spPr/>
      <dgm:t>
        <a:bodyPr/>
        <a:lstStyle/>
        <a:p>
          <a:endParaRPr lang="en-US"/>
        </a:p>
      </dgm:t>
    </dgm:pt>
    <dgm:pt modelId="{D6839EFE-CAAF-409A-9A64-49D2B7C49B7A}" type="pres">
      <dgm:prSet presAssocID="{2C685DD6-CEB0-4F9E-9CA2-F2A7FF3C69E5}" presName="sibTransLast" presStyleLbl="sibTrans2D1" presStyleIdx="1" presStyleCnt="2"/>
      <dgm:spPr/>
      <dgm:t>
        <a:bodyPr/>
        <a:lstStyle/>
        <a:p>
          <a:endParaRPr lang="en-US"/>
        </a:p>
      </dgm:t>
    </dgm:pt>
    <dgm:pt modelId="{71532A86-B7FF-4A99-B168-6B7D47DAE200}" type="pres">
      <dgm:prSet presAssocID="{2C685DD6-CEB0-4F9E-9CA2-F2A7FF3C69E5}" presName="connectorText" presStyleLbl="sibTrans2D1" presStyleIdx="1" presStyleCnt="2"/>
      <dgm:spPr/>
      <dgm:t>
        <a:bodyPr/>
        <a:lstStyle/>
        <a:p>
          <a:endParaRPr lang="en-US"/>
        </a:p>
      </dgm:t>
    </dgm:pt>
    <dgm:pt modelId="{0CAE1EBC-94C4-4E0A-A5EB-7A654F615B1A}" type="pres">
      <dgm:prSet presAssocID="{2C685DD6-CEB0-4F9E-9CA2-F2A7FF3C69E5}" presName="lastNode" presStyleLbl="node1" presStyleIdx="2" presStyleCnt="3">
        <dgm:presLayoutVars>
          <dgm:bulletEnabled val="1"/>
        </dgm:presLayoutVars>
      </dgm:prSet>
      <dgm:spPr/>
      <dgm:t>
        <a:bodyPr/>
        <a:lstStyle/>
        <a:p>
          <a:endParaRPr lang="en-US"/>
        </a:p>
      </dgm:t>
    </dgm:pt>
  </dgm:ptLst>
  <dgm:cxnLst>
    <dgm:cxn modelId="{27D2F1D4-66C2-45A7-B569-261A87AB5257}" type="presOf" srcId="{CBE79F2D-60C1-4BA4-9238-259101E9275D}" destId="{1FB2BDBE-EB98-45D9-89C6-E11FA9F58D8B}" srcOrd="0" destOrd="0" presId="urn:microsoft.com/office/officeart/2005/8/layout/equation2"/>
    <dgm:cxn modelId="{16DB9A28-DA79-4BBB-AA50-1F734A1956CD}" srcId="{2C685DD6-CEB0-4F9E-9CA2-F2A7FF3C69E5}" destId="{CBE79F2D-60C1-4BA4-9238-259101E9275D}" srcOrd="0" destOrd="0" parTransId="{86E211EC-8D6E-4D1B-A986-1489DDA18DF9}" sibTransId="{259DA397-BD74-4B8B-9A26-DD8C4E6F70B0}"/>
    <dgm:cxn modelId="{3EA39B1F-5A96-45DF-B295-24AEF84D0DFF}" type="presOf" srcId="{7957710E-5FD0-4A69-9396-0C294329F02D}" destId="{71532A86-B7FF-4A99-B168-6B7D47DAE200}" srcOrd="1" destOrd="0" presId="urn:microsoft.com/office/officeart/2005/8/layout/equation2"/>
    <dgm:cxn modelId="{D01D5385-60C5-40E6-93B6-E030BD5D3C9C}" type="presOf" srcId="{566D5060-135D-44BD-AEAC-D5ABD1BFC17B}" destId="{65AD7592-C4EB-4F18-AD9E-EDF0F54398D5}" srcOrd="0" destOrd="0" presId="urn:microsoft.com/office/officeart/2005/8/layout/equation2"/>
    <dgm:cxn modelId="{BC571EFE-57FD-48C1-A180-D0B4E17D58A6}" srcId="{2C685DD6-CEB0-4F9E-9CA2-F2A7FF3C69E5}" destId="{566D5060-135D-44BD-AEAC-D5ABD1BFC17B}" srcOrd="1" destOrd="0" parTransId="{0B7E3BD1-BF0F-4768-9EFD-78438C3A79BC}" sibTransId="{7957710E-5FD0-4A69-9396-0C294329F02D}"/>
    <dgm:cxn modelId="{65B638E0-94E5-4274-9550-0E3C7D9D47A6}" srcId="{2C685DD6-CEB0-4F9E-9CA2-F2A7FF3C69E5}" destId="{E7D85A85-973F-4A4F-9CC3-9B87E1507FC9}" srcOrd="2" destOrd="0" parTransId="{7086D63D-591D-4346-862F-1FF60184F547}" sibTransId="{CF8FE488-9C1D-4D12-82D3-6ABB7955B2F8}"/>
    <dgm:cxn modelId="{D8F57E57-B8F8-4F51-B589-E9C95EABAA28}" type="presOf" srcId="{2C685DD6-CEB0-4F9E-9CA2-F2A7FF3C69E5}" destId="{EB08B041-6C77-4891-8256-30543A25E017}" srcOrd="0" destOrd="0" presId="urn:microsoft.com/office/officeart/2005/8/layout/equation2"/>
    <dgm:cxn modelId="{1E448B17-FC31-49E4-B087-EE23953EF503}" type="presOf" srcId="{E7D85A85-973F-4A4F-9CC3-9B87E1507FC9}" destId="{0CAE1EBC-94C4-4E0A-A5EB-7A654F615B1A}" srcOrd="0" destOrd="0" presId="urn:microsoft.com/office/officeart/2005/8/layout/equation2"/>
    <dgm:cxn modelId="{F67F6415-6ACA-4C84-8BCC-49B4CEA7316B}" type="presOf" srcId="{7957710E-5FD0-4A69-9396-0C294329F02D}" destId="{D6839EFE-CAAF-409A-9A64-49D2B7C49B7A}" srcOrd="0" destOrd="0" presId="urn:microsoft.com/office/officeart/2005/8/layout/equation2"/>
    <dgm:cxn modelId="{17C978DC-6529-4BDB-96A7-AECC47FB57D6}" type="presOf" srcId="{259DA397-BD74-4B8B-9A26-DD8C4E6F70B0}" destId="{D9327883-9475-48A5-A601-8DF6AF43AECA}" srcOrd="0" destOrd="0" presId="urn:microsoft.com/office/officeart/2005/8/layout/equation2"/>
    <dgm:cxn modelId="{2856A8CC-FB46-4851-891E-D822CA335B71}" type="presParOf" srcId="{EB08B041-6C77-4891-8256-30543A25E017}" destId="{1C86D40A-1739-4748-BE2A-B789B5987423}" srcOrd="0" destOrd="0" presId="urn:microsoft.com/office/officeart/2005/8/layout/equation2"/>
    <dgm:cxn modelId="{30C86A50-8ED6-4C0D-BCFC-C55C50FC6BB8}" type="presParOf" srcId="{1C86D40A-1739-4748-BE2A-B789B5987423}" destId="{1FB2BDBE-EB98-45D9-89C6-E11FA9F58D8B}" srcOrd="0" destOrd="0" presId="urn:microsoft.com/office/officeart/2005/8/layout/equation2"/>
    <dgm:cxn modelId="{293E17DB-C855-4C1A-92CD-25C494B1E3A8}" type="presParOf" srcId="{1C86D40A-1739-4748-BE2A-B789B5987423}" destId="{3F138DA9-1382-44AF-A00A-6760336AA4EB}" srcOrd="1" destOrd="0" presId="urn:microsoft.com/office/officeart/2005/8/layout/equation2"/>
    <dgm:cxn modelId="{41AD8612-187B-4D61-9105-44524D462539}" type="presParOf" srcId="{1C86D40A-1739-4748-BE2A-B789B5987423}" destId="{D9327883-9475-48A5-A601-8DF6AF43AECA}" srcOrd="2" destOrd="0" presId="urn:microsoft.com/office/officeart/2005/8/layout/equation2"/>
    <dgm:cxn modelId="{3D3CF9F0-3AD1-48D9-AC29-9A7FE1F37409}" type="presParOf" srcId="{1C86D40A-1739-4748-BE2A-B789B5987423}" destId="{FF9DCEF5-9A01-4F07-BC7B-97D8467F63D6}" srcOrd="3" destOrd="0" presId="urn:microsoft.com/office/officeart/2005/8/layout/equation2"/>
    <dgm:cxn modelId="{282C320D-4C18-4161-A265-B5F63CCFD876}" type="presParOf" srcId="{1C86D40A-1739-4748-BE2A-B789B5987423}" destId="{65AD7592-C4EB-4F18-AD9E-EDF0F54398D5}" srcOrd="4" destOrd="0" presId="urn:microsoft.com/office/officeart/2005/8/layout/equation2"/>
    <dgm:cxn modelId="{F8BA5A1C-2AD7-412B-AEFA-50B401668AFB}" type="presParOf" srcId="{EB08B041-6C77-4891-8256-30543A25E017}" destId="{D6839EFE-CAAF-409A-9A64-49D2B7C49B7A}" srcOrd="1" destOrd="0" presId="urn:microsoft.com/office/officeart/2005/8/layout/equation2"/>
    <dgm:cxn modelId="{D49B1E1F-031A-459B-8BDD-3D46565582D8}" type="presParOf" srcId="{D6839EFE-CAAF-409A-9A64-49D2B7C49B7A}" destId="{71532A86-B7FF-4A99-B168-6B7D47DAE200}" srcOrd="0" destOrd="0" presId="urn:microsoft.com/office/officeart/2005/8/layout/equation2"/>
    <dgm:cxn modelId="{3AA3629E-3BC6-4EAE-B559-DE1A45A5AFA1}" type="presParOf" srcId="{EB08B041-6C77-4891-8256-30543A25E017}" destId="{0CAE1EBC-94C4-4E0A-A5EB-7A654F615B1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E7B89-528C-424D-85E5-EC53BAE4B3A7}">
      <dsp:nvSpPr>
        <dsp:cNvPr id="0" name=""/>
        <dsp:cNvSpPr/>
      </dsp:nvSpPr>
      <dsp:spPr>
        <a:xfrm>
          <a:off x="40" y="29462"/>
          <a:ext cx="3845569"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kern="1200" dirty="0" smtClean="0"/>
            <a:t>worker</a:t>
          </a:r>
          <a:endParaRPr lang="en-GB" sz="2000" kern="1200" dirty="0"/>
        </a:p>
      </dsp:txBody>
      <dsp:txXfrm>
        <a:off x="40" y="29462"/>
        <a:ext cx="3845569" cy="576000"/>
      </dsp:txXfrm>
    </dsp:sp>
    <dsp:sp modelId="{0303F061-C003-4FA3-AA06-8148B031E712}">
      <dsp:nvSpPr>
        <dsp:cNvPr id="0" name=""/>
        <dsp:cNvSpPr/>
      </dsp:nvSpPr>
      <dsp:spPr>
        <a:xfrm>
          <a:off x="40" y="605462"/>
          <a:ext cx="3845569" cy="389103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Direction</a:t>
          </a:r>
          <a:endParaRPr lang="en-GB" sz="2000" kern="1200" dirty="0"/>
        </a:p>
        <a:p>
          <a:pPr marL="228600" lvl="1" indent="-228600" algn="l" defTabSz="889000">
            <a:lnSpc>
              <a:spcPct val="90000"/>
            </a:lnSpc>
            <a:spcBef>
              <a:spcPct val="0"/>
            </a:spcBef>
            <a:spcAft>
              <a:spcPct val="15000"/>
            </a:spcAft>
            <a:buChar char="••"/>
          </a:pPr>
          <a:r>
            <a:rPr lang="en-GB" sz="2000" kern="1200" dirty="0" smtClean="0"/>
            <a:t>control/ </a:t>
          </a:r>
          <a:r>
            <a:rPr lang="en-GB" sz="2000" kern="1200" dirty="0" smtClean="0"/>
            <a:t>hierarchy</a:t>
          </a:r>
          <a:endParaRPr lang="en-GB" sz="2000" kern="1200" dirty="0"/>
        </a:p>
        <a:p>
          <a:pPr marL="228600" lvl="1" indent="-228600" algn="l" defTabSz="889000">
            <a:lnSpc>
              <a:spcPct val="90000"/>
            </a:lnSpc>
            <a:spcBef>
              <a:spcPct val="0"/>
            </a:spcBef>
            <a:spcAft>
              <a:spcPct val="15000"/>
            </a:spcAft>
            <a:buChar char="••"/>
          </a:pPr>
          <a:r>
            <a:rPr lang="en-GB" sz="2000" kern="1200" dirty="0" smtClean="0"/>
            <a:t>subordination</a:t>
          </a:r>
          <a:endParaRPr lang="en-GB" sz="2000" kern="1200" dirty="0"/>
        </a:p>
      </dsp:txBody>
      <dsp:txXfrm>
        <a:off x="40" y="605462"/>
        <a:ext cx="3845569" cy="3891037"/>
      </dsp:txXfrm>
    </dsp:sp>
    <dsp:sp modelId="{63ADDF23-2A22-43AA-B505-2180858C5287}">
      <dsp:nvSpPr>
        <dsp:cNvPr id="0" name=""/>
        <dsp:cNvSpPr/>
      </dsp:nvSpPr>
      <dsp:spPr>
        <a:xfrm>
          <a:off x="4383989" y="29462"/>
          <a:ext cx="3845569" cy="576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kern="1200" dirty="0" smtClean="0"/>
            <a:t>Self-employed</a:t>
          </a:r>
          <a:endParaRPr lang="en-GB" sz="2000" kern="1200" dirty="0"/>
        </a:p>
      </dsp:txBody>
      <dsp:txXfrm>
        <a:off x="4383989" y="29462"/>
        <a:ext cx="3845569" cy="576000"/>
      </dsp:txXfrm>
    </dsp:sp>
    <dsp:sp modelId="{D85E662A-F038-471A-922B-674923BD38EF}">
      <dsp:nvSpPr>
        <dsp:cNvPr id="0" name=""/>
        <dsp:cNvSpPr/>
      </dsp:nvSpPr>
      <dsp:spPr>
        <a:xfrm>
          <a:off x="4383989" y="605462"/>
          <a:ext cx="3845569" cy="389103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more leeway in terms of choice of the type of work and tasks to be executed</a:t>
          </a:r>
          <a:endParaRPr lang="en-GB" sz="2000" kern="1200" dirty="0"/>
        </a:p>
        <a:p>
          <a:pPr marL="228600" lvl="1" indent="-228600" algn="l" defTabSz="889000">
            <a:lnSpc>
              <a:spcPct val="90000"/>
            </a:lnSpc>
            <a:spcBef>
              <a:spcPct val="0"/>
            </a:spcBef>
            <a:spcAft>
              <a:spcPct val="15000"/>
            </a:spcAft>
            <a:buChar char="••"/>
          </a:pPr>
          <a:r>
            <a:rPr lang="en-GB" sz="2000" kern="1200" dirty="0" smtClean="0"/>
            <a:t>Freedom to work for third parties</a:t>
          </a:r>
          <a:endParaRPr lang="en-GB" sz="2000" kern="1200" dirty="0"/>
        </a:p>
        <a:p>
          <a:pPr marL="228600" lvl="1" indent="-228600" algn="l" defTabSz="889000">
            <a:lnSpc>
              <a:spcPct val="90000"/>
            </a:lnSpc>
            <a:spcBef>
              <a:spcPct val="0"/>
            </a:spcBef>
            <a:spcAft>
              <a:spcPct val="15000"/>
            </a:spcAft>
            <a:buChar char="••"/>
          </a:pPr>
          <a:r>
            <a:rPr lang="en-GB" sz="2000" kern="1200" dirty="0" smtClean="0"/>
            <a:t>of the manner in which that work or those tasks are to be performed, </a:t>
          </a:r>
          <a:endParaRPr lang="en-GB" sz="2000" kern="1200" dirty="0"/>
        </a:p>
        <a:p>
          <a:pPr marL="228600" lvl="1" indent="-228600" algn="l" defTabSz="889000">
            <a:lnSpc>
              <a:spcPct val="90000"/>
            </a:lnSpc>
            <a:spcBef>
              <a:spcPct val="0"/>
            </a:spcBef>
            <a:spcAft>
              <a:spcPct val="15000"/>
            </a:spcAft>
            <a:buChar char="••"/>
          </a:pPr>
          <a:r>
            <a:rPr lang="en-GB" sz="2000" kern="1200" dirty="0" smtClean="0"/>
            <a:t>of the time, place, quantity of work, and more freedom in the recruitment of his own staff (incl. ability to delegate)</a:t>
          </a:r>
          <a:endParaRPr lang="en-GB" sz="2000" kern="1200" dirty="0"/>
        </a:p>
        <a:p>
          <a:pPr marL="228600" lvl="1" indent="-228600" algn="l" defTabSz="889000">
            <a:lnSpc>
              <a:spcPct val="90000"/>
            </a:lnSpc>
            <a:spcBef>
              <a:spcPct val="0"/>
            </a:spcBef>
            <a:spcAft>
              <a:spcPct val="15000"/>
            </a:spcAft>
            <a:buChar char="••"/>
          </a:pPr>
          <a:r>
            <a:rPr lang="en-GB" sz="2000" i="1" kern="1200" dirty="0" smtClean="0"/>
            <a:t>Provided this is not a sham</a:t>
          </a:r>
          <a:endParaRPr lang="en-GB" sz="2000" i="1" kern="1200" dirty="0"/>
        </a:p>
      </dsp:txBody>
      <dsp:txXfrm>
        <a:off x="4383989" y="605462"/>
        <a:ext cx="3845569" cy="3891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79291-D68D-48CC-AC07-94A64CCDA375}">
      <dsp:nvSpPr>
        <dsp:cNvPr id="0" name=""/>
        <dsp:cNvSpPr/>
      </dsp:nvSpPr>
      <dsp:spPr>
        <a:xfrm>
          <a:off x="0" y="402470"/>
          <a:ext cx="10008524"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CDA4DB-4B99-4B8B-A5C3-A5BC8DEC52B4}">
      <dsp:nvSpPr>
        <dsp:cNvPr id="0" name=""/>
        <dsp:cNvSpPr/>
      </dsp:nvSpPr>
      <dsp:spPr>
        <a:xfrm>
          <a:off x="500426" y="77750"/>
          <a:ext cx="7005966"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809" tIns="0" rIns="264809" bIns="0" numCol="1" spcCol="1270" anchor="ctr" anchorCtr="0">
          <a:noAutofit/>
        </a:bodyPr>
        <a:lstStyle/>
        <a:p>
          <a:pPr lvl="0" algn="l" defTabSz="977900">
            <a:lnSpc>
              <a:spcPct val="90000"/>
            </a:lnSpc>
            <a:spcBef>
              <a:spcPct val="0"/>
            </a:spcBef>
            <a:spcAft>
              <a:spcPct val="35000"/>
            </a:spcAft>
          </a:pPr>
          <a:r>
            <a:rPr lang="en-GB" sz="2200" kern="1200" dirty="0" smtClean="0"/>
            <a:t>Arts. </a:t>
          </a:r>
          <a:r>
            <a:rPr lang="en-GB" sz="2200" kern="1200" dirty="0" smtClean="0"/>
            <a:t>1 </a:t>
          </a:r>
          <a:r>
            <a:rPr lang="en-GB" sz="2200" kern="1200" dirty="0" smtClean="0"/>
            <a:t>and 2 WTD </a:t>
          </a:r>
          <a:r>
            <a:rPr lang="en-GB" sz="2200" kern="1200" dirty="0" smtClean="0"/>
            <a:t>2003/88</a:t>
          </a:r>
          <a:endParaRPr lang="en-US" sz="2200" kern="1200" dirty="0"/>
        </a:p>
      </dsp:txBody>
      <dsp:txXfrm>
        <a:off x="532129" y="109453"/>
        <a:ext cx="6942560" cy="586034"/>
      </dsp:txXfrm>
    </dsp:sp>
    <dsp:sp modelId="{8DF5B23C-601B-43E8-8974-214234FA4D2F}">
      <dsp:nvSpPr>
        <dsp:cNvPr id="0" name=""/>
        <dsp:cNvSpPr/>
      </dsp:nvSpPr>
      <dsp:spPr>
        <a:xfrm>
          <a:off x="0" y="1400390"/>
          <a:ext cx="10008524"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AC66C-9A0E-4189-ACF9-8BEC951E08FF}">
      <dsp:nvSpPr>
        <dsp:cNvPr id="0" name=""/>
        <dsp:cNvSpPr/>
      </dsp:nvSpPr>
      <dsp:spPr>
        <a:xfrm>
          <a:off x="500426" y="1075670"/>
          <a:ext cx="7005966"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809" tIns="0" rIns="264809" bIns="0" numCol="1" spcCol="1270" anchor="ctr" anchorCtr="0">
          <a:noAutofit/>
        </a:bodyPr>
        <a:lstStyle/>
        <a:p>
          <a:pPr lvl="0" algn="l" defTabSz="977900">
            <a:lnSpc>
              <a:spcPct val="90000"/>
            </a:lnSpc>
            <a:spcBef>
              <a:spcPct val="0"/>
            </a:spcBef>
            <a:spcAft>
              <a:spcPct val="35000"/>
            </a:spcAft>
          </a:pPr>
          <a:r>
            <a:rPr lang="en-GB" sz="2200" kern="1200" dirty="0" smtClean="0"/>
            <a:t>Art. 2 OSHFD 89/391 especially Art. 2(2) first and second subparagraphs (Art. 1(4) WTD refers)</a:t>
          </a:r>
        </a:p>
      </dsp:txBody>
      <dsp:txXfrm>
        <a:off x="532129" y="1107373"/>
        <a:ext cx="6942560" cy="586034"/>
      </dsp:txXfrm>
    </dsp:sp>
    <dsp:sp modelId="{3EB978D2-9B0B-4273-BE30-CA4A3F2276C1}">
      <dsp:nvSpPr>
        <dsp:cNvPr id="0" name=""/>
        <dsp:cNvSpPr/>
      </dsp:nvSpPr>
      <dsp:spPr>
        <a:xfrm>
          <a:off x="0" y="2398311"/>
          <a:ext cx="10008524"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57EBAA-5D4E-40BC-BE87-4FA9AEF72C8B}">
      <dsp:nvSpPr>
        <dsp:cNvPr id="0" name=""/>
        <dsp:cNvSpPr/>
      </dsp:nvSpPr>
      <dsp:spPr>
        <a:xfrm>
          <a:off x="500426" y="2073590"/>
          <a:ext cx="7005966"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809" tIns="0" rIns="264809" bIns="0" numCol="1" spcCol="1270" anchor="ctr" anchorCtr="0">
          <a:noAutofit/>
        </a:bodyPr>
        <a:lstStyle/>
        <a:p>
          <a:pPr lvl="0" algn="l" defTabSz="977900">
            <a:lnSpc>
              <a:spcPct val="90000"/>
            </a:lnSpc>
            <a:spcBef>
              <a:spcPct val="0"/>
            </a:spcBef>
            <a:spcAft>
              <a:spcPct val="35000"/>
            </a:spcAft>
          </a:pPr>
          <a:r>
            <a:rPr lang="en-GB" sz="2200" kern="1200" smtClean="0"/>
            <a:t>Art 4(2) TEU</a:t>
          </a:r>
          <a:endParaRPr lang="en-GB" sz="2200" kern="1200" dirty="0" smtClean="0"/>
        </a:p>
      </dsp:txBody>
      <dsp:txXfrm>
        <a:off x="532129" y="2105293"/>
        <a:ext cx="6942560" cy="586034"/>
      </dsp:txXfrm>
    </dsp:sp>
    <dsp:sp modelId="{D0B26836-13CF-4B3E-B192-9E9F09CF187E}">
      <dsp:nvSpPr>
        <dsp:cNvPr id="0" name=""/>
        <dsp:cNvSpPr/>
      </dsp:nvSpPr>
      <dsp:spPr>
        <a:xfrm>
          <a:off x="0" y="3396231"/>
          <a:ext cx="10008524"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7F392E-CE8E-4CE7-8738-32901C60BEB8}">
      <dsp:nvSpPr>
        <dsp:cNvPr id="0" name=""/>
        <dsp:cNvSpPr/>
      </dsp:nvSpPr>
      <dsp:spPr>
        <a:xfrm>
          <a:off x="500426" y="3071511"/>
          <a:ext cx="7005966"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809" tIns="0" rIns="264809" bIns="0" numCol="1" spcCol="1270" anchor="ctr" anchorCtr="0">
          <a:noAutofit/>
        </a:bodyPr>
        <a:lstStyle/>
        <a:p>
          <a:pPr lvl="0" algn="l" defTabSz="977900">
            <a:lnSpc>
              <a:spcPct val="90000"/>
            </a:lnSpc>
            <a:spcBef>
              <a:spcPct val="0"/>
            </a:spcBef>
            <a:spcAft>
              <a:spcPct val="35000"/>
            </a:spcAft>
          </a:pPr>
          <a:r>
            <a:rPr lang="en-GB" sz="2200" kern="1200" smtClean="0"/>
            <a:t>Arts 31 and 52 Charter</a:t>
          </a:r>
          <a:endParaRPr lang="en-GB" sz="2200" kern="1200" dirty="0"/>
        </a:p>
      </dsp:txBody>
      <dsp:txXfrm>
        <a:off x="532129" y="3103214"/>
        <a:ext cx="6942560"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4795F-F7F7-4003-9620-FDA046898085}">
      <dsp:nvSpPr>
        <dsp:cNvPr id="0" name=""/>
        <dsp:cNvSpPr/>
      </dsp:nvSpPr>
      <dsp:spPr>
        <a:xfrm>
          <a:off x="3774" y="26972"/>
          <a:ext cx="1930893"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b="1" i="1" kern="1200" dirty="0" smtClean="0"/>
            <a:t>Total exception</a:t>
          </a:r>
          <a:endParaRPr lang="en-US" sz="1700" b="1" i="1" kern="1200" dirty="0"/>
        </a:p>
      </dsp:txBody>
      <dsp:txXfrm>
        <a:off x="3774" y="26972"/>
        <a:ext cx="1930893" cy="336600"/>
      </dsp:txXfrm>
    </dsp:sp>
    <dsp:sp modelId="{DC4AD572-0D5E-49EF-9E16-4BEEBA356364}">
      <dsp:nvSpPr>
        <dsp:cNvPr id="0" name=""/>
        <dsp:cNvSpPr/>
      </dsp:nvSpPr>
      <dsp:spPr>
        <a:xfrm>
          <a:off x="1934668" y="16453"/>
          <a:ext cx="386178" cy="357637"/>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5A4D12-4450-4B58-9C73-18522CB29F73}">
      <dsp:nvSpPr>
        <dsp:cNvPr id="0" name=""/>
        <dsp:cNvSpPr/>
      </dsp:nvSpPr>
      <dsp:spPr>
        <a:xfrm>
          <a:off x="2475318" y="16453"/>
          <a:ext cx="5252031" cy="3576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i="0" kern="1200" dirty="0" smtClean="0"/>
            <a:t>Seafarers (Art. 1(3) WTD)</a:t>
          </a:r>
          <a:endParaRPr lang="en-US" sz="1700" i="0" kern="1200" dirty="0"/>
        </a:p>
      </dsp:txBody>
      <dsp:txXfrm>
        <a:off x="2475318" y="16453"/>
        <a:ext cx="5252031" cy="357637"/>
      </dsp:txXfrm>
    </dsp:sp>
    <dsp:sp modelId="{6D2B0314-F875-40BB-9DEE-EFE9C90C29A5}">
      <dsp:nvSpPr>
        <dsp:cNvPr id="0" name=""/>
        <dsp:cNvSpPr/>
      </dsp:nvSpPr>
      <dsp:spPr>
        <a:xfrm>
          <a:off x="3774" y="435291"/>
          <a:ext cx="1930893" cy="294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b="1" i="1" kern="1200" dirty="0" smtClean="0"/>
            <a:t>Qualified exception:</a:t>
          </a:r>
          <a:r>
            <a:rPr lang="en-US" sz="1700" i="1" kern="1200" dirty="0" smtClean="0"/>
            <a:t> </a:t>
          </a:r>
          <a:r>
            <a:rPr lang="en-GB" sz="1700" i="1" kern="1200" dirty="0" smtClean="0"/>
            <a:t>in such a case the safety and health of the workers must be ensured as far as possible in the light of the objectives of that directive (</a:t>
          </a:r>
          <a:r>
            <a:rPr lang="en-US" sz="1700" i="0" kern="1200" dirty="0" smtClean="0"/>
            <a:t>Art 2(2), second para OSHD</a:t>
          </a:r>
          <a:endParaRPr lang="en-US" sz="1700" i="1" kern="1200" dirty="0" smtClean="0"/>
        </a:p>
        <a:p>
          <a:pPr lvl="0" algn="r" defTabSz="755650">
            <a:lnSpc>
              <a:spcPct val="90000"/>
            </a:lnSpc>
            <a:spcBef>
              <a:spcPct val="0"/>
            </a:spcBef>
            <a:spcAft>
              <a:spcPct val="35000"/>
            </a:spcAft>
          </a:pPr>
          <a:endParaRPr lang="en-US" sz="1700" i="1" kern="1200" dirty="0"/>
        </a:p>
      </dsp:txBody>
      <dsp:txXfrm>
        <a:off x="3774" y="435291"/>
        <a:ext cx="1930893" cy="2945250"/>
      </dsp:txXfrm>
    </dsp:sp>
    <dsp:sp modelId="{16BAC0CC-65C5-45C3-8849-E0B0D69F2006}">
      <dsp:nvSpPr>
        <dsp:cNvPr id="0" name=""/>
        <dsp:cNvSpPr/>
      </dsp:nvSpPr>
      <dsp:spPr>
        <a:xfrm>
          <a:off x="1934668" y="435291"/>
          <a:ext cx="386178" cy="294525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18CB23-83E0-4826-B8A5-A24378CD1483}">
      <dsp:nvSpPr>
        <dsp:cNvPr id="0" name=""/>
        <dsp:cNvSpPr/>
      </dsp:nvSpPr>
      <dsp:spPr>
        <a:xfrm>
          <a:off x="2475318" y="435291"/>
          <a:ext cx="5252031" cy="29452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i="0" kern="1200" dirty="0" smtClean="0"/>
            <a:t>Art 2(2), first para OSHD</a:t>
          </a:r>
          <a:endParaRPr lang="en-US" sz="1700" i="0" kern="1200" dirty="0"/>
        </a:p>
        <a:p>
          <a:pPr marL="171450" lvl="1" indent="-171450" algn="l" defTabSz="755650">
            <a:lnSpc>
              <a:spcPct val="90000"/>
            </a:lnSpc>
            <a:spcBef>
              <a:spcPct val="0"/>
            </a:spcBef>
            <a:spcAft>
              <a:spcPct val="15000"/>
            </a:spcAft>
            <a:buChar char="••"/>
          </a:pPr>
          <a:r>
            <a:rPr lang="en-GB" sz="1700" i="0" kern="1200" dirty="0" smtClean="0"/>
            <a:t>where characteristics peculiar to:</a:t>
          </a:r>
          <a:endParaRPr lang="en-US" sz="1700" i="0" kern="1200" dirty="0"/>
        </a:p>
        <a:p>
          <a:pPr marL="342900" lvl="2" indent="-171450" algn="l" defTabSz="755650">
            <a:lnSpc>
              <a:spcPct val="90000"/>
            </a:lnSpc>
            <a:spcBef>
              <a:spcPct val="0"/>
            </a:spcBef>
            <a:spcAft>
              <a:spcPct val="15000"/>
            </a:spcAft>
            <a:buChar char="••"/>
          </a:pPr>
          <a:r>
            <a:rPr lang="en-GB" sz="1700" i="0" kern="1200" dirty="0" smtClean="0"/>
            <a:t>certain specific </a:t>
          </a:r>
          <a:r>
            <a:rPr lang="en-GB" sz="1700" i="1" kern="1200" dirty="0" smtClean="0"/>
            <a:t>public service </a:t>
          </a:r>
          <a:r>
            <a:rPr lang="en-GB" sz="1700" i="0" kern="1200" dirty="0" smtClean="0"/>
            <a:t>activities, inter alia the armed forces or the police, </a:t>
          </a:r>
          <a:endParaRPr lang="en-US" sz="1700" i="0" kern="1200" dirty="0"/>
        </a:p>
        <a:p>
          <a:pPr marL="342900" lvl="2" indent="-171450" algn="l" defTabSz="755650">
            <a:lnSpc>
              <a:spcPct val="90000"/>
            </a:lnSpc>
            <a:spcBef>
              <a:spcPct val="0"/>
            </a:spcBef>
            <a:spcAft>
              <a:spcPct val="15000"/>
            </a:spcAft>
            <a:buChar char="••"/>
          </a:pPr>
          <a:r>
            <a:rPr lang="en-GB" sz="1700" i="0" kern="1200" dirty="0" smtClean="0"/>
            <a:t>or to </a:t>
          </a:r>
          <a:r>
            <a:rPr lang="en-GB" sz="1700" i="1" kern="1200" dirty="0" smtClean="0"/>
            <a:t>certain specific activities</a:t>
          </a:r>
          <a:r>
            <a:rPr lang="en-GB" sz="1700" i="0" kern="1200" dirty="0" smtClean="0"/>
            <a:t> in the civil protection services, </a:t>
          </a:r>
          <a:endParaRPr lang="en-US" sz="1700" i="0" kern="1200" dirty="0"/>
        </a:p>
        <a:p>
          <a:pPr marL="171450" lvl="1" indent="-171450" algn="l" defTabSz="755650">
            <a:lnSpc>
              <a:spcPct val="90000"/>
            </a:lnSpc>
            <a:spcBef>
              <a:spcPct val="0"/>
            </a:spcBef>
            <a:spcAft>
              <a:spcPct val="15000"/>
            </a:spcAft>
            <a:buChar char="••"/>
          </a:pPr>
          <a:r>
            <a:rPr lang="en-GB" sz="1700" i="0" kern="1200" dirty="0" smtClean="0"/>
            <a:t>inevitably conflict with the application of the WTD </a:t>
          </a:r>
          <a:endParaRPr lang="en-US" sz="1700" i="0" kern="1200" dirty="0"/>
        </a:p>
      </dsp:txBody>
      <dsp:txXfrm>
        <a:off x="2475318" y="435291"/>
        <a:ext cx="5252031" cy="2945250"/>
      </dsp:txXfrm>
    </dsp:sp>
    <dsp:sp modelId="{74F5036F-A6C4-41DF-962B-BDE27464C8B9}">
      <dsp:nvSpPr>
        <dsp:cNvPr id="0" name=""/>
        <dsp:cNvSpPr/>
      </dsp:nvSpPr>
      <dsp:spPr>
        <a:xfrm>
          <a:off x="3774" y="3684987"/>
          <a:ext cx="1930893" cy="77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b="1" i="1" kern="1200" dirty="0" smtClean="0"/>
            <a:t>Slovene Army case (</a:t>
          </a:r>
          <a:r>
            <a:rPr lang="en-GB" sz="1700" i="0" kern="1200" dirty="0" smtClean="0"/>
            <a:t>Case C-742/19 </a:t>
          </a:r>
          <a:r>
            <a:rPr lang="en-GB" sz="1700" i="1" kern="1200" dirty="0" smtClean="0"/>
            <a:t>BK)</a:t>
          </a:r>
          <a:endParaRPr lang="en-US" sz="1700" b="1" i="1" kern="1200" dirty="0"/>
        </a:p>
      </dsp:txBody>
      <dsp:txXfrm>
        <a:off x="3774" y="3684987"/>
        <a:ext cx="1930893" cy="778387"/>
      </dsp:txXfrm>
    </dsp:sp>
    <dsp:sp modelId="{0E732C8E-5B79-4DEB-9065-1778F3E7C843}">
      <dsp:nvSpPr>
        <dsp:cNvPr id="0" name=""/>
        <dsp:cNvSpPr/>
      </dsp:nvSpPr>
      <dsp:spPr>
        <a:xfrm>
          <a:off x="1934668" y="3441741"/>
          <a:ext cx="386178" cy="1264879"/>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343532-ACFB-4C8E-A4F2-82D805463ED0}">
      <dsp:nvSpPr>
        <dsp:cNvPr id="0" name=""/>
        <dsp:cNvSpPr/>
      </dsp:nvSpPr>
      <dsp:spPr>
        <a:xfrm>
          <a:off x="2475318" y="3441741"/>
          <a:ext cx="5252031" cy="12648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that all military personnel called upon to assist in operations involving a military commitment by the armed forces of a Member State, whether they are deployed, permanently or on a temporary basis + trainees</a:t>
          </a:r>
          <a:endParaRPr lang="en-US" sz="1700" i="0" kern="1200" dirty="0"/>
        </a:p>
      </dsp:txBody>
      <dsp:txXfrm>
        <a:off x="2475318" y="3441741"/>
        <a:ext cx="5252031" cy="12648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FAF9E-8E2A-4BF7-8E8A-3864A0579CDD}">
      <dsp:nvSpPr>
        <dsp:cNvPr id="0" name=""/>
        <dsp:cNvSpPr/>
      </dsp:nvSpPr>
      <dsp:spPr>
        <a:xfrm>
          <a:off x="0" y="15587"/>
          <a:ext cx="7731125"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‘Public service’</a:t>
          </a:r>
          <a:endParaRPr lang="en-US" sz="3200" kern="1200" dirty="0"/>
        </a:p>
      </dsp:txBody>
      <dsp:txXfrm>
        <a:off x="36553" y="52140"/>
        <a:ext cx="7658019" cy="675694"/>
      </dsp:txXfrm>
    </dsp:sp>
    <dsp:sp modelId="{7F2FA7E5-79F8-4A39-853E-2063B77FD086}">
      <dsp:nvSpPr>
        <dsp:cNvPr id="0" name=""/>
        <dsp:cNvSpPr/>
      </dsp:nvSpPr>
      <dsp:spPr>
        <a:xfrm>
          <a:off x="0" y="764387"/>
          <a:ext cx="7731125"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46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smtClean="0"/>
            <a:t>EU approach</a:t>
          </a:r>
          <a:endParaRPr lang="en-US" sz="2500" kern="1200" dirty="0"/>
        </a:p>
        <a:p>
          <a:pPr marL="228600" lvl="1" indent="-228600" algn="l" defTabSz="1111250">
            <a:lnSpc>
              <a:spcPct val="90000"/>
            </a:lnSpc>
            <a:spcBef>
              <a:spcPct val="0"/>
            </a:spcBef>
            <a:spcAft>
              <a:spcPct val="20000"/>
            </a:spcAft>
            <a:buChar char="••"/>
          </a:pPr>
          <a:r>
            <a:rPr lang="en-US" sz="2500" kern="1200" dirty="0" smtClean="0"/>
            <a:t>Functional not institutional approach</a:t>
          </a:r>
          <a:endParaRPr lang="en-US" sz="2500" kern="1200" dirty="0"/>
        </a:p>
      </dsp:txBody>
      <dsp:txXfrm>
        <a:off x="0" y="764387"/>
        <a:ext cx="7731125" cy="828000"/>
      </dsp:txXfrm>
    </dsp:sp>
    <dsp:sp modelId="{020AC34D-9E63-4BD8-947E-AD04C4E2A712}">
      <dsp:nvSpPr>
        <dsp:cNvPr id="0" name=""/>
        <dsp:cNvSpPr/>
      </dsp:nvSpPr>
      <dsp:spPr>
        <a:xfrm>
          <a:off x="0" y="1592387"/>
          <a:ext cx="7731125"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Other matters</a:t>
          </a:r>
          <a:endParaRPr lang="en-US" sz="3200" kern="1200" dirty="0"/>
        </a:p>
      </dsp:txBody>
      <dsp:txXfrm>
        <a:off x="36553" y="1628940"/>
        <a:ext cx="7658019" cy="675694"/>
      </dsp:txXfrm>
    </dsp:sp>
    <dsp:sp modelId="{279C8C6B-9B7D-45DC-960B-05DE7D29F380}">
      <dsp:nvSpPr>
        <dsp:cNvPr id="0" name=""/>
        <dsp:cNvSpPr/>
      </dsp:nvSpPr>
      <dsp:spPr>
        <a:xfrm>
          <a:off x="0" y="2341187"/>
          <a:ext cx="7731125"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46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smtClean="0"/>
            <a:t>Public service or private service contracted out to public service</a:t>
          </a:r>
          <a:endParaRPr lang="en-US" sz="2500" kern="1200" dirty="0"/>
        </a:p>
      </dsp:txBody>
      <dsp:txXfrm>
        <a:off x="0" y="2341187"/>
        <a:ext cx="7731125" cy="745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B2876-6A5B-4814-BFBB-E4DC34D51983}">
      <dsp:nvSpPr>
        <dsp:cNvPr id="0" name=""/>
        <dsp:cNvSpPr/>
      </dsp:nvSpPr>
      <dsp:spPr>
        <a:xfrm>
          <a:off x="0" y="13583"/>
          <a:ext cx="7731125" cy="1000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dirty="0" smtClean="0"/>
            <a:t>1. Does the activity come within the scope of public service? If yes</a:t>
          </a:r>
          <a:endParaRPr lang="en-US" sz="1900" kern="1200" dirty="0"/>
        </a:p>
      </dsp:txBody>
      <dsp:txXfrm>
        <a:off x="48833" y="62416"/>
        <a:ext cx="7633459" cy="902684"/>
      </dsp:txXfrm>
    </dsp:sp>
    <dsp:sp modelId="{64D45513-7647-4D4A-86A0-ED88647C4776}">
      <dsp:nvSpPr>
        <dsp:cNvPr id="0" name=""/>
        <dsp:cNvSpPr/>
      </dsp:nvSpPr>
      <dsp:spPr>
        <a:xfrm>
          <a:off x="0" y="1068653"/>
          <a:ext cx="7731125" cy="1000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dirty="0" smtClean="0"/>
            <a:t>2. Does the activity present certain specific features as compared with other activities coming within the scope of the public service in general or of law enforcement in particular? If yes</a:t>
          </a:r>
          <a:endParaRPr lang="en-GB" sz="1900" kern="1200" dirty="0"/>
        </a:p>
      </dsp:txBody>
      <dsp:txXfrm>
        <a:off x="48833" y="1117486"/>
        <a:ext cx="7633459" cy="902684"/>
      </dsp:txXfrm>
    </dsp:sp>
    <dsp:sp modelId="{A85FAB78-500E-478A-9340-A27D9D4CCF79}">
      <dsp:nvSpPr>
        <dsp:cNvPr id="0" name=""/>
        <dsp:cNvSpPr/>
      </dsp:nvSpPr>
      <dsp:spPr>
        <a:xfrm>
          <a:off x="0" y="2123723"/>
          <a:ext cx="7731125" cy="1000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dirty="0" smtClean="0"/>
            <a:t>3. Do the characteristics peculiar to that specific public service activity inevitably conflict with the application of WTD, in view of the absolute need to guarantee effective protection of the community at large? </a:t>
          </a:r>
          <a:endParaRPr lang="en-GB" sz="1900" kern="1200" dirty="0"/>
        </a:p>
      </dsp:txBody>
      <dsp:txXfrm>
        <a:off x="48833" y="2172556"/>
        <a:ext cx="7633459" cy="902684"/>
      </dsp:txXfrm>
    </dsp:sp>
    <dsp:sp modelId="{F013BF8A-E821-4C86-9860-1A8FE6158035}">
      <dsp:nvSpPr>
        <dsp:cNvPr id="0" name=""/>
        <dsp:cNvSpPr/>
      </dsp:nvSpPr>
      <dsp:spPr>
        <a:xfrm>
          <a:off x="0" y="3124073"/>
          <a:ext cx="7731125" cy="117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46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smtClean="0"/>
            <a:t>not possible to plan the working time [‘planning requirement’] or</a:t>
          </a:r>
          <a:endParaRPr lang="en-GB" sz="1500" kern="1200" dirty="0"/>
        </a:p>
        <a:p>
          <a:pPr marL="114300" lvl="1" indent="-114300" algn="l" defTabSz="666750">
            <a:lnSpc>
              <a:spcPct val="90000"/>
            </a:lnSpc>
            <a:spcBef>
              <a:spcPct val="0"/>
            </a:spcBef>
            <a:spcAft>
              <a:spcPct val="20000"/>
            </a:spcAft>
            <a:buChar char="••"/>
          </a:pPr>
          <a:r>
            <a:rPr lang="en-GB" sz="1500" kern="1200" dirty="0" smtClean="0"/>
            <a:t>must be continuous in order to ensure the effective performance of essential functions of the State [‘continuity requirement’]</a:t>
          </a:r>
          <a:endParaRPr lang="en-GB" sz="1500" kern="1200" dirty="0"/>
        </a:p>
        <a:p>
          <a:pPr marL="228600" lvl="2" indent="-114300" algn="l" defTabSz="666750">
            <a:lnSpc>
              <a:spcPct val="90000"/>
            </a:lnSpc>
            <a:spcBef>
              <a:spcPct val="0"/>
            </a:spcBef>
            <a:spcAft>
              <a:spcPct val="20000"/>
            </a:spcAft>
            <a:buChar char="••"/>
          </a:pPr>
          <a:r>
            <a:rPr lang="en-GB" sz="1500" kern="1200" dirty="0" smtClean="0"/>
            <a:t>Normal operations</a:t>
          </a:r>
          <a:endParaRPr lang="en-GB" sz="1500" kern="1200" dirty="0"/>
        </a:p>
        <a:p>
          <a:pPr marL="228600" lvl="2" indent="-114300" algn="l" defTabSz="666750">
            <a:lnSpc>
              <a:spcPct val="90000"/>
            </a:lnSpc>
            <a:spcBef>
              <a:spcPct val="0"/>
            </a:spcBef>
            <a:spcAft>
              <a:spcPct val="20000"/>
            </a:spcAft>
            <a:buChar char="••"/>
          </a:pPr>
          <a:r>
            <a:rPr lang="en-GB" sz="1500" kern="1200" dirty="0" smtClean="0"/>
            <a:t>Exceptional operations</a:t>
          </a:r>
          <a:endParaRPr lang="en-GB" sz="1500" kern="1200" dirty="0"/>
        </a:p>
      </dsp:txBody>
      <dsp:txXfrm>
        <a:off x="0" y="3124073"/>
        <a:ext cx="7731125" cy="11799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8B115-D2A4-4F9B-8A18-06AB22FF3EFA}">
      <dsp:nvSpPr>
        <dsp:cNvPr id="0" name=""/>
        <dsp:cNvSpPr/>
      </dsp:nvSpPr>
      <dsp:spPr>
        <a:xfrm>
          <a:off x="4164539" y="759839"/>
          <a:ext cx="730832" cy="347810"/>
        </a:xfrm>
        <a:custGeom>
          <a:avLst/>
          <a:gdLst/>
          <a:ahLst/>
          <a:cxnLst/>
          <a:rect l="0" t="0" r="0" b="0"/>
          <a:pathLst>
            <a:path>
              <a:moveTo>
                <a:pt x="0" y="0"/>
              </a:moveTo>
              <a:lnTo>
                <a:pt x="0" y="237022"/>
              </a:lnTo>
              <a:lnTo>
                <a:pt x="730832" y="237022"/>
              </a:lnTo>
              <a:lnTo>
                <a:pt x="730832" y="34781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51FF0-9861-4EFC-8D3E-B2F8C1186F58}">
      <dsp:nvSpPr>
        <dsp:cNvPr id="0" name=""/>
        <dsp:cNvSpPr/>
      </dsp:nvSpPr>
      <dsp:spPr>
        <a:xfrm>
          <a:off x="4849652" y="5188686"/>
          <a:ext cx="91440" cy="347810"/>
        </a:xfrm>
        <a:custGeom>
          <a:avLst/>
          <a:gdLst/>
          <a:ahLst/>
          <a:cxnLst/>
          <a:rect l="0" t="0" r="0" b="0"/>
          <a:pathLst>
            <a:path>
              <a:moveTo>
                <a:pt x="45720" y="0"/>
              </a:moveTo>
              <a:lnTo>
                <a:pt x="45720" y="34781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4762D3-D4AF-4F55-A506-AC2BD0AC0147}">
      <dsp:nvSpPr>
        <dsp:cNvPr id="0" name=""/>
        <dsp:cNvSpPr/>
      </dsp:nvSpPr>
      <dsp:spPr>
        <a:xfrm>
          <a:off x="4164539" y="4081474"/>
          <a:ext cx="730832" cy="347810"/>
        </a:xfrm>
        <a:custGeom>
          <a:avLst/>
          <a:gdLst/>
          <a:ahLst/>
          <a:cxnLst/>
          <a:rect l="0" t="0" r="0" b="0"/>
          <a:pathLst>
            <a:path>
              <a:moveTo>
                <a:pt x="0" y="0"/>
              </a:moveTo>
              <a:lnTo>
                <a:pt x="0" y="237022"/>
              </a:lnTo>
              <a:lnTo>
                <a:pt x="730832" y="237022"/>
              </a:lnTo>
              <a:lnTo>
                <a:pt x="730832" y="34781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26AFC-1019-40BE-9AE0-AD94858AE6C2}">
      <dsp:nvSpPr>
        <dsp:cNvPr id="0" name=""/>
        <dsp:cNvSpPr/>
      </dsp:nvSpPr>
      <dsp:spPr>
        <a:xfrm>
          <a:off x="3387986" y="5188686"/>
          <a:ext cx="91440" cy="347810"/>
        </a:xfrm>
        <a:custGeom>
          <a:avLst/>
          <a:gdLst/>
          <a:ahLst/>
          <a:cxnLst/>
          <a:rect l="0" t="0" r="0" b="0"/>
          <a:pathLst>
            <a:path>
              <a:moveTo>
                <a:pt x="45720" y="0"/>
              </a:moveTo>
              <a:lnTo>
                <a:pt x="45720" y="34781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04A6E-54DE-4C9C-B325-1DFE8B4ADE75}">
      <dsp:nvSpPr>
        <dsp:cNvPr id="0" name=""/>
        <dsp:cNvSpPr/>
      </dsp:nvSpPr>
      <dsp:spPr>
        <a:xfrm>
          <a:off x="3433706" y="4081474"/>
          <a:ext cx="730832" cy="347810"/>
        </a:xfrm>
        <a:custGeom>
          <a:avLst/>
          <a:gdLst/>
          <a:ahLst/>
          <a:cxnLst/>
          <a:rect l="0" t="0" r="0" b="0"/>
          <a:pathLst>
            <a:path>
              <a:moveTo>
                <a:pt x="730832" y="0"/>
              </a:moveTo>
              <a:lnTo>
                <a:pt x="730832" y="237022"/>
              </a:lnTo>
              <a:lnTo>
                <a:pt x="0" y="237022"/>
              </a:lnTo>
              <a:lnTo>
                <a:pt x="0" y="34781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6D232A-AF06-4380-8F9F-6A3FF615A5CD}">
      <dsp:nvSpPr>
        <dsp:cNvPr id="0" name=""/>
        <dsp:cNvSpPr/>
      </dsp:nvSpPr>
      <dsp:spPr>
        <a:xfrm>
          <a:off x="3433706" y="2974263"/>
          <a:ext cx="730832" cy="347810"/>
        </a:xfrm>
        <a:custGeom>
          <a:avLst/>
          <a:gdLst/>
          <a:ahLst/>
          <a:cxnLst/>
          <a:rect l="0" t="0" r="0" b="0"/>
          <a:pathLst>
            <a:path>
              <a:moveTo>
                <a:pt x="0" y="0"/>
              </a:moveTo>
              <a:lnTo>
                <a:pt x="0" y="237022"/>
              </a:lnTo>
              <a:lnTo>
                <a:pt x="730832" y="237022"/>
              </a:lnTo>
              <a:lnTo>
                <a:pt x="730832" y="34781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FBD272-9025-4775-ABB4-6EAA6ED114FE}">
      <dsp:nvSpPr>
        <dsp:cNvPr id="0" name=""/>
        <dsp:cNvSpPr/>
      </dsp:nvSpPr>
      <dsp:spPr>
        <a:xfrm>
          <a:off x="2702873" y="2974263"/>
          <a:ext cx="730832" cy="347810"/>
        </a:xfrm>
        <a:custGeom>
          <a:avLst/>
          <a:gdLst/>
          <a:ahLst/>
          <a:cxnLst/>
          <a:rect l="0" t="0" r="0" b="0"/>
          <a:pathLst>
            <a:path>
              <a:moveTo>
                <a:pt x="730832" y="0"/>
              </a:moveTo>
              <a:lnTo>
                <a:pt x="730832" y="237022"/>
              </a:lnTo>
              <a:lnTo>
                <a:pt x="0" y="237022"/>
              </a:lnTo>
              <a:lnTo>
                <a:pt x="0" y="34781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2E7B62-F053-4E05-A394-8D7C9F585112}">
      <dsp:nvSpPr>
        <dsp:cNvPr id="0" name=""/>
        <dsp:cNvSpPr/>
      </dsp:nvSpPr>
      <dsp:spPr>
        <a:xfrm>
          <a:off x="3387986" y="1867051"/>
          <a:ext cx="91440" cy="347810"/>
        </a:xfrm>
        <a:custGeom>
          <a:avLst/>
          <a:gdLst/>
          <a:ahLst/>
          <a:cxnLst/>
          <a:rect l="0" t="0" r="0" b="0"/>
          <a:pathLst>
            <a:path>
              <a:moveTo>
                <a:pt x="45720" y="0"/>
              </a:moveTo>
              <a:lnTo>
                <a:pt x="45720" y="34781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4CD71B-A5EF-414D-8FF6-703FDED6B5F8}">
      <dsp:nvSpPr>
        <dsp:cNvPr id="0" name=""/>
        <dsp:cNvSpPr/>
      </dsp:nvSpPr>
      <dsp:spPr>
        <a:xfrm>
          <a:off x="3433706" y="759839"/>
          <a:ext cx="730832" cy="347810"/>
        </a:xfrm>
        <a:custGeom>
          <a:avLst/>
          <a:gdLst/>
          <a:ahLst/>
          <a:cxnLst/>
          <a:rect l="0" t="0" r="0" b="0"/>
          <a:pathLst>
            <a:path>
              <a:moveTo>
                <a:pt x="730832" y="0"/>
              </a:moveTo>
              <a:lnTo>
                <a:pt x="730832" y="237022"/>
              </a:lnTo>
              <a:lnTo>
                <a:pt x="0" y="237022"/>
              </a:lnTo>
              <a:lnTo>
                <a:pt x="0" y="34781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B1BF78-1B18-4E6C-8C78-D3B30D201D8D}">
      <dsp:nvSpPr>
        <dsp:cNvPr id="0" name=""/>
        <dsp:cNvSpPr/>
      </dsp:nvSpPr>
      <dsp:spPr>
        <a:xfrm>
          <a:off x="3566585" y="437"/>
          <a:ext cx="1195908" cy="759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9510E6-ABD4-46A0-90EC-DDA0576F77FA}">
      <dsp:nvSpPr>
        <dsp:cNvPr id="0" name=""/>
        <dsp:cNvSpPr/>
      </dsp:nvSpPr>
      <dsp:spPr>
        <a:xfrm>
          <a:off x="3699464" y="126672"/>
          <a:ext cx="1195908" cy="7594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Art. 2(2), first para OSH</a:t>
          </a:r>
          <a:endParaRPr lang="en-US" sz="1600" kern="1200" dirty="0"/>
        </a:p>
      </dsp:txBody>
      <dsp:txXfrm>
        <a:off x="3721706" y="148914"/>
        <a:ext cx="1151424" cy="714917"/>
      </dsp:txXfrm>
    </dsp:sp>
    <dsp:sp modelId="{4DA9147A-4ABB-4B22-9419-A913CC8A738F}">
      <dsp:nvSpPr>
        <dsp:cNvPr id="0" name=""/>
        <dsp:cNvSpPr/>
      </dsp:nvSpPr>
      <dsp:spPr>
        <a:xfrm>
          <a:off x="2835752" y="1107649"/>
          <a:ext cx="1195908" cy="759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2CC2A-8A55-4098-9553-5FBD29483AAE}">
      <dsp:nvSpPr>
        <dsp:cNvPr id="0" name=""/>
        <dsp:cNvSpPr/>
      </dsp:nvSpPr>
      <dsp:spPr>
        <a:xfrm>
          <a:off x="2968631" y="1233884"/>
          <a:ext cx="1195908" cy="7594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Public service activities</a:t>
          </a:r>
          <a:r>
            <a:rPr lang="en-US" sz="800" kern="1200" dirty="0" smtClean="0"/>
            <a:t> </a:t>
          </a:r>
        </a:p>
        <a:p>
          <a:pPr lvl="0" algn="ctr" defTabSz="533400">
            <a:lnSpc>
              <a:spcPct val="90000"/>
            </a:lnSpc>
            <a:spcBef>
              <a:spcPct val="0"/>
            </a:spcBef>
            <a:spcAft>
              <a:spcPct val="35000"/>
            </a:spcAft>
          </a:pPr>
          <a:r>
            <a:rPr lang="en-US" sz="800" kern="1200" dirty="0" smtClean="0"/>
            <a:t>(</a:t>
          </a:r>
          <a:r>
            <a:rPr lang="en-US" sz="800" kern="1200" dirty="0" err="1" smtClean="0"/>
            <a:t>eg</a:t>
          </a:r>
          <a:r>
            <a:rPr lang="en-US" sz="800" kern="1200" dirty="0" smtClean="0"/>
            <a:t> armed forces or police) </a:t>
          </a:r>
          <a:r>
            <a:rPr lang="en-US" sz="800" kern="1200" dirty="0" err="1" smtClean="0"/>
            <a:t>cf</a:t>
          </a:r>
          <a:r>
            <a:rPr lang="en-US" sz="800" kern="1200" dirty="0" smtClean="0"/>
            <a:t> </a:t>
          </a:r>
          <a:r>
            <a:rPr lang="en-US" sz="800" i="1" kern="1200" dirty="0" err="1" smtClean="0"/>
            <a:t>Sindicatul</a:t>
          </a:r>
          <a:endParaRPr lang="en-US" sz="800" kern="1200" dirty="0"/>
        </a:p>
      </dsp:txBody>
      <dsp:txXfrm>
        <a:off x="2990873" y="1256126"/>
        <a:ext cx="1151424" cy="714917"/>
      </dsp:txXfrm>
    </dsp:sp>
    <dsp:sp modelId="{FF891B98-FB25-4191-B06E-EBE08D22B199}">
      <dsp:nvSpPr>
        <dsp:cNvPr id="0" name=""/>
        <dsp:cNvSpPr/>
      </dsp:nvSpPr>
      <dsp:spPr>
        <a:xfrm>
          <a:off x="2835752" y="2214861"/>
          <a:ext cx="1195908" cy="759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64C2A-EDFC-4F34-BD94-A1EC85FB7E8D}">
      <dsp:nvSpPr>
        <dsp:cNvPr id="0" name=""/>
        <dsp:cNvSpPr/>
      </dsp:nvSpPr>
      <dsp:spPr>
        <a:xfrm>
          <a:off x="2968631" y="2341096"/>
          <a:ext cx="1195908" cy="7594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Characteristics of activity inevitably conflict with it</a:t>
          </a:r>
          <a:endParaRPr lang="en-US" sz="1200" kern="1200" dirty="0"/>
        </a:p>
      </dsp:txBody>
      <dsp:txXfrm>
        <a:off x="2990873" y="2363338"/>
        <a:ext cx="1151424" cy="714917"/>
      </dsp:txXfrm>
    </dsp:sp>
    <dsp:sp modelId="{8496F5B9-2B80-4E41-9017-CB13A73B2344}">
      <dsp:nvSpPr>
        <dsp:cNvPr id="0" name=""/>
        <dsp:cNvSpPr/>
      </dsp:nvSpPr>
      <dsp:spPr>
        <a:xfrm>
          <a:off x="2104919" y="3322073"/>
          <a:ext cx="1195908" cy="759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0E2711-6D45-491F-B880-A68673CBD46A}">
      <dsp:nvSpPr>
        <dsp:cNvPr id="0" name=""/>
        <dsp:cNvSpPr/>
      </dsp:nvSpPr>
      <dsp:spPr>
        <a:xfrm>
          <a:off x="2237798" y="3448307"/>
          <a:ext cx="1195908" cy="7594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Planning requirement</a:t>
          </a:r>
          <a:endParaRPr lang="en-US" sz="1600" kern="1200" dirty="0"/>
        </a:p>
      </dsp:txBody>
      <dsp:txXfrm>
        <a:off x="2260040" y="3470549"/>
        <a:ext cx="1151424" cy="714917"/>
      </dsp:txXfrm>
    </dsp:sp>
    <dsp:sp modelId="{1631E0ED-2151-445B-8D9F-5ABA16E54650}">
      <dsp:nvSpPr>
        <dsp:cNvPr id="0" name=""/>
        <dsp:cNvSpPr/>
      </dsp:nvSpPr>
      <dsp:spPr>
        <a:xfrm>
          <a:off x="3566585" y="3322073"/>
          <a:ext cx="1195908" cy="759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931807-CB63-4CD7-B62D-26BE0459C4BE}">
      <dsp:nvSpPr>
        <dsp:cNvPr id="0" name=""/>
        <dsp:cNvSpPr/>
      </dsp:nvSpPr>
      <dsp:spPr>
        <a:xfrm>
          <a:off x="3699464" y="3448307"/>
          <a:ext cx="1195908" cy="7594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Continuity requirement</a:t>
          </a:r>
          <a:endParaRPr lang="en-US" sz="1400" kern="1200" dirty="0"/>
        </a:p>
      </dsp:txBody>
      <dsp:txXfrm>
        <a:off x="3721706" y="3470549"/>
        <a:ext cx="1151424" cy="714917"/>
      </dsp:txXfrm>
    </dsp:sp>
    <dsp:sp modelId="{4932BAD1-8CF5-4074-A1D8-AC16A52E6A07}">
      <dsp:nvSpPr>
        <dsp:cNvPr id="0" name=""/>
        <dsp:cNvSpPr/>
      </dsp:nvSpPr>
      <dsp:spPr>
        <a:xfrm>
          <a:off x="2835752" y="4429284"/>
          <a:ext cx="1195908" cy="759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9C5CE-59EF-4539-89A8-E81DE8628641}">
      <dsp:nvSpPr>
        <dsp:cNvPr id="0" name=""/>
        <dsp:cNvSpPr/>
      </dsp:nvSpPr>
      <dsp:spPr>
        <a:xfrm>
          <a:off x="2968631" y="4555519"/>
          <a:ext cx="1195908" cy="7594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Normal operations</a:t>
          </a:r>
          <a:endParaRPr lang="en-US" sz="1600" kern="1200" dirty="0"/>
        </a:p>
      </dsp:txBody>
      <dsp:txXfrm>
        <a:off x="2990873" y="4577761"/>
        <a:ext cx="1151424" cy="714917"/>
      </dsp:txXfrm>
    </dsp:sp>
    <dsp:sp modelId="{FD295227-51B6-47FC-B709-16357B12E521}">
      <dsp:nvSpPr>
        <dsp:cNvPr id="0" name=""/>
        <dsp:cNvSpPr/>
      </dsp:nvSpPr>
      <dsp:spPr>
        <a:xfrm>
          <a:off x="2835752" y="5536496"/>
          <a:ext cx="1195908" cy="759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BB492C-8D5B-4FF9-9A72-06A9F56384AC}">
      <dsp:nvSpPr>
        <dsp:cNvPr id="0" name=""/>
        <dsp:cNvSpPr/>
      </dsp:nvSpPr>
      <dsp:spPr>
        <a:xfrm>
          <a:off x="2968631" y="5662731"/>
          <a:ext cx="1195908" cy="7594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WTD will usually apply (</a:t>
          </a:r>
          <a:r>
            <a:rPr lang="en-US" sz="1500" kern="1200" dirty="0" err="1" smtClean="0"/>
            <a:t>cf</a:t>
          </a:r>
          <a:r>
            <a:rPr lang="en-US" sz="1500" kern="1200" dirty="0" smtClean="0"/>
            <a:t> </a:t>
          </a:r>
          <a:r>
            <a:rPr lang="en-US" sz="1500" i="1" kern="1200" dirty="0" err="1" smtClean="0"/>
            <a:t>Sindicatul</a:t>
          </a:r>
          <a:r>
            <a:rPr lang="en-US" sz="1500" i="1" kern="1200" dirty="0" smtClean="0"/>
            <a:t>)</a:t>
          </a:r>
          <a:endParaRPr lang="en-US" sz="1500" kern="1200" dirty="0"/>
        </a:p>
      </dsp:txBody>
      <dsp:txXfrm>
        <a:off x="2990873" y="5684973"/>
        <a:ext cx="1151424" cy="714917"/>
      </dsp:txXfrm>
    </dsp:sp>
    <dsp:sp modelId="{941EAFCD-9DB3-44CE-96D4-B309B3DBB42A}">
      <dsp:nvSpPr>
        <dsp:cNvPr id="0" name=""/>
        <dsp:cNvSpPr/>
      </dsp:nvSpPr>
      <dsp:spPr>
        <a:xfrm>
          <a:off x="4297418" y="4429284"/>
          <a:ext cx="1195908" cy="759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8F8EE-1A39-461E-8D4A-0B7DC9D38115}">
      <dsp:nvSpPr>
        <dsp:cNvPr id="0" name=""/>
        <dsp:cNvSpPr/>
      </dsp:nvSpPr>
      <dsp:spPr>
        <a:xfrm>
          <a:off x="4430297" y="4555519"/>
          <a:ext cx="1195908" cy="7594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t>Exceptional operations/events </a:t>
          </a:r>
        </a:p>
        <a:p>
          <a:pPr lvl="0" algn="ctr" defTabSz="488950">
            <a:lnSpc>
              <a:spcPct val="90000"/>
            </a:lnSpc>
            <a:spcBef>
              <a:spcPct val="0"/>
            </a:spcBef>
            <a:spcAft>
              <a:spcPct val="35000"/>
            </a:spcAft>
          </a:pPr>
          <a:r>
            <a:rPr lang="en-US" sz="700" kern="1200" dirty="0" smtClean="0"/>
            <a:t>(grave </a:t>
          </a:r>
          <a:r>
            <a:rPr lang="en-GB" sz="700" kern="1200" dirty="0" smtClean="0"/>
            <a:t>natural or technological disasters, attacks or serious accidents)</a:t>
          </a:r>
          <a:endParaRPr lang="en-US" sz="700" kern="1200" dirty="0"/>
        </a:p>
      </dsp:txBody>
      <dsp:txXfrm>
        <a:off x="4452539" y="4577761"/>
        <a:ext cx="1151424" cy="714917"/>
      </dsp:txXfrm>
    </dsp:sp>
    <dsp:sp modelId="{3BC66163-B83A-4ECB-96A1-D3A0C7A0529A}">
      <dsp:nvSpPr>
        <dsp:cNvPr id="0" name=""/>
        <dsp:cNvSpPr/>
      </dsp:nvSpPr>
      <dsp:spPr>
        <a:xfrm>
          <a:off x="4297418" y="5536496"/>
          <a:ext cx="1195908" cy="759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BADDF2-9529-407C-AE67-A27547C378E3}">
      <dsp:nvSpPr>
        <dsp:cNvPr id="0" name=""/>
        <dsp:cNvSpPr/>
      </dsp:nvSpPr>
      <dsp:spPr>
        <a:xfrm>
          <a:off x="4430297" y="5662731"/>
          <a:ext cx="1195908" cy="7594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WTD n/a for duration of crisis</a:t>
          </a:r>
          <a:endParaRPr lang="en-US" sz="1500" kern="1200" dirty="0"/>
        </a:p>
      </dsp:txBody>
      <dsp:txXfrm>
        <a:off x="4452539" y="5684973"/>
        <a:ext cx="1151424" cy="714917"/>
      </dsp:txXfrm>
    </dsp:sp>
    <dsp:sp modelId="{3F163158-13A9-4C5C-9D13-43BC3D499DF7}">
      <dsp:nvSpPr>
        <dsp:cNvPr id="0" name=""/>
        <dsp:cNvSpPr/>
      </dsp:nvSpPr>
      <dsp:spPr>
        <a:xfrm>
          <a:off x="4297418" y="1107649"/>
          <a:ext cx="1195908" cy="759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A508E-149C-4E0F-8902-ED0821B09276}">
      <dsp:nvSpPr>
        <dsp:cNvPr id="0" name=""/>
        <dsp:cNvSpPr/>
      </dsp:nvSpPr>
      <dsp:spPr>
        <a:xfrm>
          <a:off x="4430297" y="1233884"/>
          <a:ext cx="1195908" cy="7594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Certain specific </a:t>
          </a:r>
          <a:r>
            <a:rPr lang="en-US" sz="1100" kern="1200" dirty="0" smtClean="0"/>
            <a:t>activities </a:t>
          </a:r>
          <a:r>
            <a:rPr lang="en-US" sz="1100" kern="1200" dirty="0" smtClean="0"/>
            <a:t>in civil protection services</a:t>
          </a:r>
          <a:endParaRPr lang="en-US" sz="1100" kern="1200" dirty="0"/>
        </a:p>
      </dsp:txBody>
      <dsp:txXfrm>
        <a:off x="4452539" y="1256126"/>
        <a:ext cx="1151424" cy="7149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BD0DA-EA28-46BE-8C34-E9E8A2784458}">
      <dsp:nvSpPr>
        <dsp:cNvPr id="0" name=""/>
        <dsp:cNvSpPr/>
      </dsp:nvSpPr>
      <dsp:spPr>
        <a:xfrm>
          <a:off x="0" y="38696"/>
          <a:ext cx="10607040"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1" kern="1200" dirty="0" smtClean="0"/>
            <a:t>normal</a:t>
          </a:r>
          <a:r>
            <a:rPr lang="en-GB" sz="2100" kern="1200" dirty="0" smtClean="0"/>
            <a:t> operations, even of those services requiring 24 hour a day cover such as of public health, public security and public order. </a:t>
          </a:r>
          <a:endParaRPr lang="en-US" sz="2100" kern="1200" dirty="0"/>
        </a:p>
      </dsp:txBody>
      <dsp:txXfrm>
        <a:off x="39580" y="78276"/>
        <a:ext cx="10527880" cy="731649"/>
      </dsp:txXfrm>
    </dsp:sp>
    <dsp:sp modelId="{303F7AE6-F17B-4D02-99B0-8B8ED8B03428}">
      <dsp:nvSpPr>
        <dsp:cNvPr id="0" name=""/>
        <dsp:cNvSpPr/>
      </dsp:nvSpPr>
      <dsp:spPr>
        <a:xfrm>
          <a:off x="0" y="849506"/>
          <a:ext cx="10607040"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77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smtClean="0"/>
            <a:t>WTD will apply, </a:t>
          </a:r>
          <a:endParaRPr lang="en-US" sz="1600" kern="1200" dirty="0"/>
        </a:p>
        <a:p>
          <a:pPr marL="171450" lvl="1" indent="-171450" algn="l" defTabSz="711200">
            <a:lnSpc>
              <a:spcPct val="90000"/>
            </a:lnSpc>
            <a:spcBef>
              <a:spcPct val="0"/>
            </a:spcBef>
            <a:spcAft>
              <a:spcPct val="20000"/>
            </a:spcAft>
            <a:buChar char="••"/>
          </a:pPr>
          <a:r>
            <a:rPr lang="en-GB" sz="1600" kern="1200" dirty="0" smtClean="0"/>
            <a:t>unless by the very nature of the activities it is absolutely incompatible with the planning of working time in a way that respects the requirements imposed by WTD [see </a:t>
          </a:r>
          <a:r>
            <a:rPr lang="en-GB" sz="1600" i="1" kern="1200" dirty="0" err="1" smtClean="0"/>
            <a:t>Sindicatul</a:t>
          </a:r>
          <a:r>
            <a:rPr lang="en-GB" sz="1600" i="1" kern="1200" dirty="0" smtClean="0"/>
            <a:t>, Slovene army</a:t>
          </a:r>
          <a:r>
            <a:rPr lang="en-GB" sz="1600" i="0" kern="1200" dirty="0" smtClean="0"/>
            <a:t> case</a:t>
          </a:r>
          <a:r>
            <a:rPr lang="en-GB" sz="1600" kern="1200" dirty="0" smtClean="0"/>
            <a:t>]</a:t>
          </a:r>
          <a:endParaRPr lang="en-US" sz="1600" kern="1200" dirty="0"/>
        </a:p>
      </dsp:txBody>
      <dsp:txXfrm>
        <a:off x="0" y="849506"/>
        <a:ext cx="10607040" cy="738990"/>
      </dsp:txXfrm>
    </dsp:sp>
    <dsp:sp modelId="{3A62F23B-E565-4CBC-8657-90BC66F18D84}">
      <dsp:nvSpPr>
        <dsp:cNvPr id="0" name=""/>
        <dsp:cNvSpPr/>
      </dsp:nvSpPr>
      <dsp:spPr>
        <a:xfrm>
          <a:off x="0" y="1588496"/>
          <a:ext cx="10607040"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1" kern="1200" dirty="0" smtClean="0"/>
            <a:t>exceptional events</a:t>
          </a:r>
          <a:r>
            <a:rPr lang="en-GB" sz="2100" kern="1200" dirty="0" smtClean="0"/>
            <a:t>, such as natural or technological disasters, attacks or serious accidents, </a:t>
          </a:r>
          <a:endParaRPr lang="en-GB" sz="2100" kern="1200" dirty="0"/>
        </a:p>
      </dsp:txBody>
      <dsp:txXfrm>
        <a:off x="39580" y="1628076"/>
        <a:ext cx="10527880" cy="731649"/>
      </dsp:txXfrm>
    </dsp:sp>
    <dsp:sp modelId="{55F083D7-787B-47BE-AA82-AEB0DDEFC65B}">
      <dsp:nvSpPr>
        <dsp:cNvPr id="0" name=""/>
        <dsp:cNvSpPr/>
      </dsp:nvSpPr>
      <dsp:spPr>
        <a:xfrm>
          <a:off x="0" y="2399305"/>
          <a:ext cx="10607040"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77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smtClean="0"/>
            <a:t>the gravity and scale of these events require the adoption of measures indispensable for the protection of the life, health and safety of the community at large, measures the proper implementation of which would be jeopardised if all the rules laid down in WTD had to be observed. Such circumstances justify absolute priority being given to the objective of protecting the population, to the detriment of compliance with the provisions of Directive 2003/88, which may be </a:t>
          </a:r>
          <a:r>
            <a:rPr lang="en-GB" sz="1600" i="1" kern="1200" dirty="0" smtClean="0"/>
            <a:t>temporarily disregarded</a:t>
          </a:r>
          <a:r>
            <a:rPr lang="en-GB" sz="1600" kern="1200" dirty="0" smtClean="0"/>
            <a:t> within those services. </a:t>
          </a:r>
          <a:endParaRPr lang="en-GB" sz="1600" kern="1200" dirty="0"/>
        </a:p>
        <a:p>
          <a:pPr marL="171450" lvl="1" indent="-171450" algn="l" defTabSz="711200">
            <a:lnSpc>
              <a:spcPct val="90000"/>
            </a:lnSpc>
            <a:spcBef>
              <a:spcPct val="0"/>
            </a:spcBef>
            <a:spcAft>
              <a:spcPct val="20000"/>
            </a:spcAft>
            <a:buChar char="••"/>
          </a:pPr>
          <a:r>
            <a:rPr lang="en-GB" sz="1600" kern="1200" dirty="0" smtClean="0"/>
            <a:t>Exception applies and the substance of the WTD does not apply</a:t>
          </a:r>
          <a:endParaRPr lang="en-GB" sz="1600" kern="1200" dirty="0"/>
        </a:p>
        <a:p>
          <a:pPr marL="171450" lvl="1" indent="-171450" algn="l" defTabSz="711200">
            <a:lnSpc>
              <a:spcPct val="90000"/>
            </a:lnSpc>
            <a:spcBef>
              <a:spcPct val="0"/>
            </a:spcBef>
            <a:spcAft>
              <a:spcPct val="20000"/>
            </a:spcAft>
            <a:buChar char="••"/>
          </a:pPr>
          <a:r>
            <a:rPr lang="en-GB" sz="1600" kern="1200" dirty="0" smtClean="0"/>
            <a:t>At issue in </a:t>
          </a:r>
          <a:r>
            <a:rPr lang="en-GB" sz="1600" i="1" kern="1200" dirty="0" smtClean="0"/>
            <a:t>UO –</a:t>
          </a:r>
          <a:r>
            <a:rPr lang="en-GB" sz="1600" i="0" kern="1200" dirty="0" smtClean="0"/>
            <a:t>for national court to decide on the facts</a:t>
          </a:r>
          <a:endParaRPr lang="en-GB" sz="1600" i="0" kern="1200" dirty="0"/>
        </a:p>
      </dsp:txBody>
      <dsp:txXfrm>
        <a:off x="0" y="2399305"/>
        <a:ext cx="10607040" cy="16518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65E94-78B6-4CDE-B2F6-A3C9CD8A7928}">
      <dsp:nvSpPr>
        <dsp:cNvPr id="0" name=""/>
        <dsp:cNvSpPr/>
      </dsp:nvSpPr>
      <dsp:spPr>
        <a:xfrm>
          <a:off x="4258657" y="2177845"/>
          <a:ext cx="269732" cy="2103912"/>
        </a:xfrm>
        <a:custGeom>
          <a:avLst/>
          <a:gdLst/>
          <a:ahLst/>
          <a:cxnLst/>
          <a:rect l="0" t="0" r="0" b="0"/>
          <a:pathLst>
            <a:path>
              <a:moveTo>
                <a:pt x="0" y="0"/>
              </a:moveTo>
              <a:lnTo>
                <a:pt x="0" y="2103912"/>
              </a:lnTo>
              <a:lnTo>
                <a:pt x="269732" y="2103912"/>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054916-868E-4948-A8B7-7A20686E773F}">
      <dsp:nvSpPr>
        <dsp:cNvPr id="0" name=""/>
        <dsp:cNvSpPr/>
      </dsp:nvSpPr>
      <dsp:spPr>
        <a:xfrm>
          <a:off x="4258657" y="2177845"/>
          <a:ext cx="269732" cy="827179"/>
        </a:xfrm>
        <a:custGeom>
          <a:avLst/>
          <a:gdLst/>
          <a:ahLst/>
          <a:cxnLst/>
          <a:rect l="0" t="0" r="0" b="0"/>
          <a:pathLst>
            <a:path>
              <a:moveTo>
                <a:pt x="0" y="0"/>
              </a:moveTo>
              <a:lnTo>
                <a:pt x="0" y="827179"/>
              </a:lnTo>
              <a:lnTo>
                <a:pt x="269732" y="827179"/>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ED1472-76C2-423D-A5C0-64E71A0777AD}">
      <dsp:nvSpPr>
        <dsp:cNvPr id="0" name=""/>
        <dsp:cNvSpPr/>
      </dsp:nvSpPr>
      <dsp:spPr>
        <a:xfrm>
          <a:off x="3870746" y="899107"/>
          <a:ext cx="1107197" cy="379629"/>
        </a:xfrm>
        <a:custGeom>
          <a:avLst/>
          <a:gdLst/>
          <a:ahLst/>
          <a:cxnLst/>
          <a:rect l="0" t="0" r="0" b="0"/>
          <a:pathLst>
            <a:path>
              <a:moveTo>
                <a:pt x="0" y="0"/>
              </a:moveTo>
              <a:lnTo>
                <a:pt x="0" y="190816"/>
              </a:lnTo>
              <a:lnTo>
                <a:pt x="1107197" y="190816"/>
              </a:lnTo>
              <a:lnTo>
                <a:pt x="1107197" y="37962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BCB03D-E09C-46D8-B673-6B5123E55797}">
      <dsp:nvSpPr>
        <dsp:cNvPr id="0" name=""/>
        <dsp:cNvSpPr/>
      </dsp:nvSpPr>
      <dsp:spPr>
        <a:xfrm>
          <a:off x="2082816" y="3454578"/>
          <a:ext cx="269732" cy="2103912"/>
        </a:xfrm>
        <a:custGeom>
          <a:avLst/>
          <a:gdLst/>
          <a:ahLst/>
          <a:cxnLst/>
          <a:rect l="0" t="0" r="0" b="0"/>
          <a:pathLst>
            <a:path>
              <a:moveTo>
                <a:pt x="0" y="0"/>
              </a:moveTo>
              <a:lnTo>
                <a:pt x="0" y="2103912"/>
              </a:lnTo>
              <a:lnTo>
                <a:pt x="269732" y="2103912"/>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F6897B-BA9D-4B24-98EF-74E33E72AB84}">
      <dsp:nvSpPr>
        <dsp:cNvPr id="0" name=""/>
        <dsp:cNvSpPr/>
      </dsp:nvSpPr>
      <dsp:spPr>
        <a:xfrm>
          <a:off x="2082816" y="3454578"/>
          <a:ext cx="269732" cy="827179"/>
        </a:xfrm>
        <a:custGeom>
          <a:avLst/>
          <a:gdLst/>
          <a:ahLst/>
          <a:cxnLst/>
          <a:rect l="0" t="0" r="0" b="0"/>
          <a:pathLst>
            <a:path>
              <a:moveTo>
                <a:pt x="0" y="0"/>
              </a:moveTo>
              <a:lnTo>
                <a:pt x="0" y="827179"/>
              </a:lnTo>
              <a:lnTo>
                <a:pt x="269732" y="827179"/>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75AFFC-8721-4005-9041-08D387C1D819}">
      <dsp:nvSpPr>
        <dsp:cNvPr id="0" name=""/>
        <dsp:cNvSpPr/>
      </dsp:nvSpPr>
      <dsp:spPr>
        <a:xfrm>
          <a:off x="2756382" y="2177845"/>
          <a:ext cx="91440" cy="377625"/>
        </a:xfrm>
        <a:custGeom>
          <a:avLst/>
          <a:gdLst/>
          <a:ahLst/>
          <a:cxnLst/>
          <a:rect l="0" t="0" r="0" b="0"/>
          <a:pathLst>
            <a:path>
              <a:moveTo>
                <a:pt x="45720" y="0"/>
              </a:moveTo>
              <a:lnTo>
                <a:pt x="45720" y="37762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8A3A2-1ADB-41EC-8632-AE45BCDB6DBF}">
      <dsp:nvSpPr>
        <dsp:cNvPr id="0" name=""/>
        <dsp:cNvSpPr/>
      </dsp:nvSpPr>
      <dsp:spPr>
        <a:xfrm>
          <a:off x="2802102" y="899107"/>
          <a:ext cx="1068643" cy="379629"/>
        </a:xfrm>
        <a:custGeom>
          <a:avLst/>
          <a:gdLst/>
          <a:ahLst/>
          <a:cxnLst/>
          <a:rect l="0" t="0" r="0" b="0"/>
          <a:pathLst>
            <a:path>
              <a:moveTo>
                <a:pt x="1068643" y="0"/>
              </a:moveTo>
              <a:lnTo>
                <a:pt x="1068643" y="190816"/>
              </a:lnTo>
              <a:lnTo>
                <a:pt x="0" y="190816"/>
              </a:lnTo>
              <a:lnTo>
                <a:pt x="0" y="37962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3057C-E206-496C-B215-191EDDC72055}">
      <dsp:nvSpPr>
        <dsp:cNvPr id="0" name=""/>
        <dsp:cNvSpPr/>
      </dsp:nvSpPr>
      <dsp:spPr>
        <a:xfrm>
          <a:off x="2971638" y="0"/>
          <a:ext cx="1798215" cy="899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Measure, policy, practice</a:t>
          </a:r>
          <a:endParaRPr lang="en-GB" sz="1400" kern="1200" dirty="0"/>
        </a:p>
      </dsp:txBody>
      <dsp:txXfrm>
        <a:off x="2971638" y="0"/>
        <a:ext cx="1798215" cy="899107"/>
      </dsp:txXfrm>
    </dsp:sp>
    <dsp:sp modelId="{559D4B5F-0BCA-491E-92CD-3D6B11470931}">
      <dsp:nvSpPr>
        <dsp:cNvPr id="0" name=""/>
        <dsp:cNvSpPr/>
      </dsp:nvSpPr>
      <dsp:spPr>
        <a:xfrm>
          <a:off x="1902994" y="1278737"/>
          <a:ext cx="1798215" cy="8991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Direct discrimination</a:t>
          </a:r>
          <a:endParaRPr lang="en-GB" sz="1400" kern="1200" dirty="0"/>
        </a:p>
      </dsp:txBody>
      <dsp:txXfrm>
        <a:off x="1902994" y="1278737"/>
        <a:ext cx="1798215" cy="899107"/>
      </dsp:txXfrm>
    </dsp:sp>
    <dsp:sp modelId="{F611B722-03A4-4307-AC5C-EB364E3D5E1B}">
      <dsp:nvSpPr>
        <dsp:cNvPr id="0" name=""/>
        <dsp:cNvSpPr/>
      </dsp:nvSpPr>
      <dsp:spPr>
        <a:xfrm>
          <a:off x="1902994" y="2555470"/>
          <a:ext cx="1798215" cy="8991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ORs</a:t>
          </a:r>
          <a:endParaRPr lang="en-GB" sz="1400" kern="1200" dirty="0"/>
        </a:p>
      </dsp:txBody>
      <dsp:txXfrm>
        <a:off x="1902994" y="2555470"/>
        <a:ext cx="1798215" cy="899107"/>
      </dsp:txXfrm>
    </dsp:sp>
    <dsp:sp modelId="{7FFA4C34-0554-49A3-AAB3-9F1E2BECD42B}">
      <dsp:nvSpPr>
        <dsp:cNvPr id="0" name=""/>
        <dsp:cNvSpPr/>
      </dsp:nvSpPr>
      <dsp:spPr>
        <a:xfrm>
          <a:off x="2352548" y="3832203"/>
          <a:ext cx="1798215" cy="8991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General OR </a:t>
          </a:r>
        </a:p>
        <a:p>
          <a:pPr lvl="0" algn="ctr" defTabSz="622300">
            <a:lnSpc>
              <a:spcPct val="90000"/>
            </a:lnSpc>
            <a:spcBef>
              <a:spcPct val="0"/>
            </a:spcBef>
            <a:spcAft>
              <a:spcPct val="35000"/>
            </a:spcAft>
          </a:pPr>
          <a:r>
            <a:rPr lang="en-GB" sz="1400" kern="1200" dirty="0" smtClean="0"/>
            <a:t>(Art. 4(1))</a:t>
          </a:r>
          <a:endParaRPr lang="en-GB" sz="1400" kern="1200" dirty="0"/>
        </a:p>
      </dsp:txBody>
      <dsp:txXfrm>
        <a:off x="2352548" y="3832203"/>
        <a:ext cx="1798215" cy="899107"/>
      </dsp:txXfrm>
    </dsp:sp>
    <dsp:sp modelId="{15CA08AD-08CB-4E59-80B0-EE08B93A3EC8}">
      <dsp:nvSpPr>
        <dsp:cNvPr id="0" name=""/>
        <dsp:cNvSpPr/>
      </dsp:nvSpPr>
      <dsp:spPr>
        <a:xfrm>
          <a:off x="2352548" y="5108937"/>
          <a:ext cx="1798215" cy="8991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Ethos based employer OR  (Art. 4(2))</a:t>
          </a:r>
          <a:endParaRPr lang="en-GB" sz="1400" kern="1200" dirty="0"/>
        </a:p>
      </dsp:txBody>
      <dsp:txXfrm>
        <a:off x="2352548" y="5108937"/>
        <a:ext cx="1798215" cy="899107"/>
      </dsp:txXfrm>
    </dsp:sp>
    <dsp:sp modelId="{6D6886B8-85B9-4D08-8E21-2CEDB7033DC8}">
      <dsp:nvSpPr>
        <dsp:cNvPr id="0" name=""/>
        <dsp:cNvSpPr/>
      </dsp:nvSpPr>
      <dsp:spPr>
        <a:xfrm>
          <a:off x="4078835" y="1278737"/>
          <a:ext cx="1798215" cy="8991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Indirect discrimination</a:t>
          </a:r>
          <a:endParaRPr lang="en-GB" sz="1400" kern="1200" dirty="0"/>
        </a:p>
      </dsp:txBody>
      <dsp:txXfrm>
        <a:off x="4078835" y="1278737"/>
        <a:ext cx="1798215" cy="899107"/>
      </dsp:txXfrm>
    </dsp:sp>
    <dsp:sp modelId="{1CAA3A74-FECE-49CD-B5FE-6C0A7E97FEF8}">
      <dsp:nvSpPr>
        <dsp:cNvPr id="0" name=""/>
        <dsp:cNvSpPr/>
      </dsp:nvSpPr>
      <dsp:spPr>
        <a:xfrm>
          <a:off x="4528389" y="2555470"/>
          <a:ext cx="1798215" cy="8991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ORs</a:t>
          </a:r>
          <a:endParaRPr lang="en-GB" sz="1400" kern="1200" dirty="0"/>
        </a:p>
      </dsp:txBody>
      <dsp:txXfrm>
        <a:off x="4528389" y="2555470"/>
        <a:ext cx="1798215" cy="899107"/>
      </dsp:txXfrm>
    </dsp:sp>
    <dsp:sp modelId="{9A1079AA-E492-47C5-BCAA-BCBEAE5AC5C6}">
      <dsp:nvSpPr>
        <dsp:cNvPr id="0" name=""/>
        <dsp:cNvSpPr/>
      </dsp:nvSpPr>
      <dsp:spPr>
        <a:xfrm>
          <a:off x="4528389" y="3832203"/>
          <a:ext cx="1798215" cy="8991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Proportionate means of achieving a legitimate aim (Objective justification)</a:t>
          </a:r>
          <a:endParaRPr lang="en-GB" sz="1400" kern="1200" dirty="0"/>
        </a:p>
      </dsp:txBody>
      <dsp:txXfrm>
        <a:off x="4528389" y="3832203"/>
        <a:ext cx="1798215" cy="8991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2BDBE-EB98-45D9-89C6-E11FA9F58D8B}">
      <dsp:nvSpPr>
        <dsp:cNvPr id="0" name=""/>
        <dsp:cNvSpPr/>
      </dsp:nvSpPr>
      <dsp:spPr>
        <a:xfrm>
          <a:off x="100920" y="1328"/>
          <a:ext cx="1130148" cy="11301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worker</a:t>
          </a:r>
          <a:endParaRPr lang="en-US" sz="1600" kern="1200" dirty="0"/>
        </a:p>
      </dsp:txBody>
      <dsp:txXfrm>
        <a:off x="266426" y="166834"/>
        <a:ext cx="799136" cy="799136"/>
      </dsp:txXfrm>
    </dsp:sp>
    <dsp:sp modelId="{D9327883-9475-48A5-A601-8DF6AF43AECA}">
      <dsp:nvSpPr>
        <dsp:cNvPr id="0" name=""/>
        <dsp:cNvSpPr/>
      </dsp:nvSpPr>
      <dsp:spPr>
        <a:xfrm>
          <a:off x="338252" y="1223244"/>
          <a:ext cx="655485" cy="655485"/>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25137" y="1473901"/>
        <a:ext cx="481715" cy="154171"/>
      </dsp:txXfrm>
    </dsp:sp>
    <dsp:sp modelId="{65AD7592-C4EB-4F18-AD9E-EDF0F54398D5}">
      <dsp:nvSpPr>
        <dsp:cNvPr id="0" name=""/>
        <dsp:cNvSpPr/>
      </dsp:nvSpPr>
      <dsp:spPr>
        <a:xfrm>
          <a:off x="100920" y="1970498"/>
          <a:ext cx="1130148" cy="113014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Posting company</a:t>
          </a:r>
          <a:endParaRPr lang="en-US" sz="1600" kern="1200" dirty="0"/>
        </a:p>
      </dsp:txBody>
      <dsp:txXfrm>
        <a:off x="266426" y="2136004"/>
        <a:ext cx="799136" cy="799136"/>
      </dsp:txXfrm>
    </dsp:sp>
    <dsp:sp modelId="{D6839EFE-CAAF-409A-9A64-49D2B7C49B7A}">
      <dsp:nvSpPr>
        <dsp:cNvPr id="0" name=""/>
        <dsp:cNvSpPr/>
      </dsp:nvSpPr>
      <dsp:spPr>
        <a:xfrm>
          <a:off x="1400591" y="1340779"/>
          <a:ext cx="359387" cy="42041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400591" y="1424862"/>
        <a:ext cx="251571" cy="252249"/>
      </dsp:txXfrm>
    </dsp:sp>
    <dsp:sp modelId="{0CAE1EBC-94C4-4E0A-A5EB-7A654F615B1A}">
      <dsp:nvSpPr>
        <dsp:cNvPr id="0" name=""/>
        <dsp:cNvSpPr/>
      </dsp:nvSpPr>
      <dsp:spPr>
        <a:xfrm>
          <a:off x="1909157" y="420839"/>
          <a:ext cx="2260296" cy="226029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Client company in host state</a:t>
          </a:r>
          <a:endParaRPr lang="en-US" sz="2800" kern="1200" dirty="0"/>
        </a:p>
      </dsp:txBody>
      <dsp:txXfrm>
        <a:off x="2240170" y="751852"/>
        <a:ext cx="1598270" cy="15982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72BC9-34EF-4B06-8ABA-83CAA1BF1FCA}" type="datetimeFigureOut">
              <a:rPr lang="en-GB" smtClean="0"/>
              <a:t>19/06/2022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CE50E-1D3F-4109-8D94-5F5AA6A50ADB}" type="slidenum">
              <a:rPr lang="en-GB" smtClean="0"/>
              <a:t>‹#›</a:t>
            </a:fld>
            <a:endParaRPr lang="en-GB"/>
          </a:p>
        </p:txBody>
      </p:sp>
    </p:spTree>
    <p:extLst>
      <p:ext uri="{BB962C8B-B14F-4D97-AF65-F5344CB8AC3E}">
        <p14:creationId xmlns:p14="http://schemas.microsoft.com/office/powerpoint/2010/main" val="316494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D1876C-10A2-415A-AE0D-4B41AFD163BD}" type="slidenum">
              <a:rPr lang="en-GB" smtClean="0"/>
              <a:t>12</a:t>
            </a:fld>
            <a:endParaRPr lang="en-GB"/>
          </a:p>
        </p:txBody>
      </p:sp>
    </p:spTree>
    <p:extLst>
      <p:ext uri="{BB962C8B-B14F-4D97-AF65-F5344CB8AC3E}">
        <p14:creationId xmlns:p14="http://schemas.microsoft.com/office/powerpoint/2010/main" val="3700306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F0A28C-AAAE-48A9-B4E6-ADE6C6A28D41}" type="slidenum">
              <a:rPr lang="en-GB" smtClean="0"/>
              <a:t>27</a:t>
            </a:fld>
            <a:endParaRPr lang="en-GB"/>
          </a:p>
        </p:txBody>
      </p:sp>
    </p:spTree>
    <p:extLst>
      <p:ext uri="{BB962C8B-B14F-4D97-AF65-F5344CB8AC3E}">
        <p14:creationId xmlns:p14="http://schemas.microsoft.com/office/powerpoint/2010/main" val="378871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0C87D1-BABA-4D40-862C-102419037E1F}" type="slidenum">
              <a:rPr lang="en-GB" smtClean="0"/>
              <a:t>31</a:t>
            </a:fld>
            <a:endParaRPr lang="en-GB"/>
          </a:p>
        </p:txBody>
      </p:sp>
    </p:spTree>
    <p:extLst>
      <p:ext uri="{BB962C8B-B14F-4D97-AF65-F5344CB8AC3E}">
        <p14:creationId xmlns:p14="http://schemas.microsoft.com/office/powerpoint/2010/main" val="280777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6/19/2022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6/19/2022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6/19/2022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6/19/2022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6/19/2022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6/19/2022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Recent cases in EU </a:t>
            </a:r>
            <a:r>
              <a:rPr lang="en-GB" dirty="0" smtClean="0"/>
              <a:t>employment law</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38709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a worker under EU law?</a:t>
            </a:r>
            <a:endParaRPr lang="en-GB" dirty="0"/>
          </a:p>
        </p:txBody>
      </p:sp>
      <p:sp>
        <p:nvSpPr>
          <p:cNvPr id="3" name="Content Placeholder 2"/>
          <p:cNvSpPr>
            <a:spLocks noGrp="1"/>
          </p:cNvSpPr>
          <p:nvPr>
            <p:ph idx="1"/>
          </p:nvPr>
        </p:nvSpPr>
        <p:spPr>
          <a:xfrm>
            <a:off x="514350" y="2371726"/>
            <a:ext cx="10353675" cy="4257674"/>
          </a:xfrm>
        </p:spPr>
        <p:txBody>
          <a:bodyPr>
            <a:normAutofit fontScale="92500"/>
          </a:bodyPr>
          <a:lstStyle/>
          <a:p>
            <a:pPr lvl="0"/>
            <a:r>
              <a:rPr lang="en-GB" sz="2000" dirty="0"/>
              <a:t>concept has an autonomous meaning specific to EU law (C-147/17  </a:t>
            </a:r>
            <a:r>
              <a:rPr lang="en-GB" sz="2000" i="1" dirty="0" err="1"/>
              <a:t>Sindicatul</a:t>
            </a:r>
            <a:r>
              <a:rPr lang="en-GB" sz="2000" i="1" dirty="0"/>
              <a:t> </a:t>
            </a:r>
            <a:r>
              <a:rPr lang="en-GB" sz="2000" i="1" dirty="0" err="1"/>
              <a:t>Familia</a:t>
            </a:r>
            <a:r>
              <a:rPr lang="en-GB" sz="2000" i="1" dirty="0"/>
              <a:t> </a:t>
            </a:r>
            <a:r>
              <a:rPr lang="en-GB" sz="2000" i="1" dirty="0" err="1" smtClean="0"/>
              <a:t>Constanţa</a:t>
            </a:r>
            <a:r>
              <a:rPr lang="en-GB" sz="2000" i="1" dirty="0" smtClean="0"/>
              <a:t>) </a:t>
            </a:r>
            <a:r>
              <a:rPr lang="en-GB" sz="2000" dirty="0"/>
              <a:t>[41].</a:t>
            </a:r>
          </a:p>
          <a:p>
            <a:pPr lvl="0"/>
            <a:r>
              <a:rPr lang="en-GB" sz="2000" dirty="0"/>
              <a:t>in order to determine to what extent a person carries on his activities </a:t>
            </a:r>
            <a:r>
              <a:rPr lang="en-GB" sz="2000" i="1" dirty="0"/>
              <a:t>under the direction of another,</a:t>
            </a:r>
            <a:r>
              <a:rPr lang="en-GB" sz="2000" dirty="0"/>
              <a:t> base that classification on objective criteria and make an overall assessment of all the circumstances of the case brought before it, having regard both to the nature of the activities concerned and the relationship of the parties involved (C-428/09 </a:t>
            </a:r>
            <a:r>
              <a:rPr lang="en-GB" sz="2000" i="1" dirty="0"/>
              <a:t>Union </a:t>
            </a:r>
            <a:r>
              <a:rPr lang="en-GB" sz="2000" i="1" dirty="0" err="1"/>
              <a:t>syndicale</a:t>
            </a:r>
            <a:r>
              <a:rPr lang="en-GB" sz="2000" i="1" dirty="0"/>
              <a:t> </a:t>
            </a:r>
            <a:r>
              <a:rPr lang="en-GB" sz="2000" i="1" dirty="0" err="1"/>
              <a:t>Solidaires</a:t>
            </a:r>
            <a:r>
              <a:rPr lang="en-GB" sz="2000" i="1" dirty="0"/>
              <a:t> Isère</a:t>
            </a:r>
            <a:r>
              <a:rPr lang="en-GB" sz="2000" dirty="0"/>
              <a:t> [29].</a:t>
            </a:r>
          </a:p>
          <a:p>
            <a:pPr lvl="0"/>
            <a:r>
              <a:rPr lang="en-GB" sz="2000" dirty="0"/>
              <a:t>‘an employment relationship implies the existence of a </a:t>
            </a:r>
            <a:r>
              <a:rPr lang="en-GB" sz="2000" i="1" dirty="0"/>
              <a:t>hierarchical relationship between the worker and his employer</a:t>
            </a:r>
            <a:r>
              <a:rPr lang="en-GB" sz="2000" dirty="0"/>
              <a:t>, the issue whether such a relationship exists must, in each particular case, be assessed on the basis of all the factors and circumstances characterising the relationship between the parties’ (</a:t>
            </a:r>
            <a:r>
              <a:rPr lang="en-GB" sz="2000" i="1" dirty="0" err="1"/>
              <a:t>Sindicatul</a:t>
            </a:r>
            <a:r>
              <a:rPr lang="en-GB" sz="2000" i="1" dirty="0"/>
              <a:t> </a:t>
            </a:r>
            <a:r>
              <a:rPr lang="en-GB" sz="2000" i="1" dirty="0" err="1"/>
              <a:t>Familia</a:t>
            </a:r>
            <a:r>
              <a:rPr lang="en-GB" sz="2000" i="1" dirty="0"/>
              <a:t> </a:t>
            </a:r>
            <a:r>
              <a:rPr lang="en-GB" sz="2000" i="1" dirty="0" err="1"/>
              <a:t>Constanța</a:t>
            </a:r>
            <a:r>
              <a:rPr lang="en-GB" sz="2000" i="1" dirty="0"/>
              <a:t> </a:t>
            </a:r>
            <a:r>
              <a:rPr lang="en-GB" sz="2000" dirty="0"/>
              <a:t>[42]).</a:t>
            </a:r>
          </a:p>
          <a:p>
            <a:pPr lvl="0"/>
            <a:r>
              <a:rPr lang="en-GB" sz="2000" dirty="0"/>
              <a:t>‘the essential feature of an employment relationship is that for a certain period of time a person performs services </a:t>
            </a:r>
            <a:r>
              <a:rPr lang="en-GB" sz="2000" i="1" dirty="0"/>
              <a:t>for and under the direction of another</a:t>
            </a:r>
            <a:r>
              <a:rPr lang="en-GB" sz="2000" dirty="0"/>
              <a:t> person in return for which he receives remuneration (C‑316/13 </a:t>
            </a:r>
            <a:r>
              <a:rPr lang="en-GB" sz="2000" i="1" dirty="0" err="1"/>
              <a:t>Fenoll</a:t>
            </a:r>
            <a:r>
              <a:rPr lang="en-GB" sz="2000" dirty="0"/>
              <a:t> [27]).</a:t>
            </a:r>
          </a:p>
          <a:p>
            <a:endParaRPr lang="en-GB" dirty="0"/>
          </a:p>
        </p:txBody>
      </p:sp>
    </p:spTree>
    <p:extLst>
      <p:ext uri="{BB962C8B-B14F-4D97-AF65-F5344CB8AC3E}">
        <p14:creationId xmlns:p14="http://schemas.microsoft.com/office/powerpoint/2010/main" val="3707056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Yodel</a:t>
            </a:r>
            <a:r>
              <a:rPr lang="en-GB" dirty="0" smtClean="0"/>
              <a:t>: ruling</a:t>
            </a:r>
            <a:endParaRPr lang="en-GB" dirty="0"/>
          </a:p>
        </p:txBody>
      </p:sp>
      <p:sp>
        <p:nvSpPr>
          <p:cNvPr id="3" name="Content Placeholder 2"/>
          <p:cNvSpPr>
            <a:spLocks noGrp="1"/>
          </p:cNvSpPr>
          <p:nvPr>
            <p:ph idx="1"/>
          </p:nvPr>
        </p:nvSpPr>
        <p:spPr>
          <a:xfrm>
            <a:off x="878113" y="2638044"/>
            <a:ext cx="10225315" cy="4045785"/>
          </a:xfrm>
        </p:spPr>
        <p:txBody>
          <a:bodyPr>
            <a:normAutofit/>
          </a:bodyPr>
          <a:lstStyle/>
          <a:p>
            <a:pPr marL="0" lvl="0" indent="0">
              <a:buNone/>
            </a:pPr>
            <a:r>
              <a:rPr lang="en-GB" dirty="0" smtClean="0"/>
              <a:t>The </a:t>
            </a:r>
            <a:r>
              <a:rPr lang="en-GB" dirty="0"/>
              <a:t>Working Time Directive 2003/88 precluded a person engaged by his putative employer under a services agreement which stipulated that he was a self-employed independent contractor from being classified as a ‘worker’ for the purposes of that directive, where that person was afforded discretion:</a:t>
            </a:r>
          </a:p>
          <a:p>
            <a:pPr lvl="0"/>
            <a:r>
              <a:rPr lang="en-GB" dirty="0"/>
              <a:t>to use </a:t>
            </a:r>
            <a:r>
              <a:rPr lang="en-GB" dirty="0">
                <a:solidFill>
                  <a:schemeClr val="accent1"/>
                </a:solidFill>
              </a:rPr>
              <a:t>subcontractors or substitutes</a:t>
            </a:r>
            <a:r>
              <a:rPr lang="en-GB" dirty="0"/>
              <a:t> to perform the service which he has undertaken to provide;</a:t>
            </a:r>
          </a:p>
          <a:p>
            <a:pPr lvl="0"/>
            <a:r>
              <a:rPr lang="en-GB" dirty="0"/>
              <a:t>to </a:t>
            </a:r>
            <a:r>
              <a:rPr lang="en-GB" dirty="0">
                <a:solidFill>
                  <a:schemeClr val="accent1"/>
                </a:solidFill>
              </a:rPr>
              <a:t>accept or not accept the various tasks</a:t>
            </a:r>
            <a:r>
              <a:rPr lang="en-GB" dirty="0"/>
              <a:t> offered by his putative employer, or unilaterally set the maximum number of those tasks;</a:t>
            </a:r>
          </a:p>
          <a:p>
            <a:pPr lvl="0"/>
            <a:r>
              <a:rPr lang="en-GB" dirty="0"/>
              <a:t>to </a:t>
            </a:r>
            <a:r>
              <a:rPr lang="en-GB" dirty="0">
                <a:solidFill>
                  <a:schemeClr val="accent1"/>
                </a:solidFill>
              </a:rPr>
              <a:t>provide his services to any third party</a:t>
            </a:r>
            <a:r>
              <a:rPr lang="en-GB" dirty="0"/>
              <a:t>, including direct competitors of the putative employer, and</a:t>
            </a:r>
          </a:p>
          <a:p>
            <a:pPr lvl="0"/>
            <a:r>
              <a:rPr lang="en-GB" dirty="0"/>
              <a:t>to </a:t>
            </a:r>
            <a:r>
              <a:rPr lang="en-GB" dirty="0">
                <a:solidFill>
                  <a:schemeClr val="accent1"/>
                </a:solidFill>
              </a:rPr>
              <a:t>fix his own hours of ‘work’</a:t>
            </a:r>
            <a:r>
              <a:rPr lang="en-GB" dirty="0"/>
              <a:t> within certain parameters and to tailor his time to suit his personal convenience rather than solely the interests of the putative employer,</a:t>
            </a:r>
          </a:p>
          <a:p>
            <a:pPr marL="0" indent="0">
              <a:buNone/>
            </a:pPr>
            <a:r>
              <a:rPr lang="en-GB" dirty="0"/>
              <a:t>provided that, first, the independence of that person was not fictitious and, second, it was not possible to establish the existence of a relationship of subordination between that person and his putative employer. </a:t>
            </a:r>
          </a:p>
        </p:txBody>
      </p:sp>
    </p:spTree>
    <p:extLst>
      <p:ext uri="{BB962C8B-B14F-4D97-AF65-F5344CB8AC3E}">
        <p14:creationId xmlns:p14="http://schemas.microsoft.com/office/powerpoint/2010/main" val="2963604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84392"/>
            <a:ext cx="7729728" cy="1015810"/>
          </a:xfrm>
        </p:spPr>
        <p:txBody>
          <a:bodyPr/>
          <a:lstStyle/>
          <a:p>
            <a:r>
              <a:rPr lang="en-GB" dirty="0" smtClean="0"/>
              <a:t>Summary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5817277"/>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8797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C-413/13 </a:t>
            </a:r>
            <a:r>
              <a:rPr lang="en-GB" i="1" dirty="0"/>
              <a:t>FNV </a:t>
            </a:r>
            <a:r>
              <a:rPr lang="en-GB" i="1" dirty="0" err="1"/>
              <a:t>Kunsten</a:t>
            </a:r>
            <a:r>
              <a:rPr lang="en-GB" i="1" dirty="0"/>
              <a:t> </a:t>
            </a:r>
            <a:r>
              <a:rPr lang="en-GB" i="1" dirty="0" err="1"/>
              <a:t>Informatie</a:t>
            </a:r>
            <a:r>
              <a:rPr lang="en-GB" i="1" dirty="0"/>
              <a:t> </a:t>
            </a:r>
            <a:r>
              <a:rPr lang="en-GB" i="1" dirty="0" err="1"/>
              <a:t>en</a:t>
            </a:r>
            <a:r>
              <a:rPr lang="en-GB" i="1" dirty="0"/>
              <a:t> Media (KIEM</a:t>
            </a:r>
            <a:r>
              <a:rPr lang="en-GB" dirty="0" smtClean="0"/>
              <a:t>)</a:t>
            </a:r>
            <a:endParaRPr lang="en-GB" dirty="0"/>
          </a:p>
        </p:txBody>
      </p:sp>
      <p:sp>
        <p:nvSpPr>
          <p:cNvPr id="3" name="Content Placeholder 2"/>
          <p:cNvSpPr>
            <a:spLocks noGrp="1"/>
          </p:cNvSpPr>
          <p:nvPr>
            <p:ph idx="1"/>
          </p:nvPr>
        </p:nvSpPr>
        <p:spPr/>
        <p:txBody>
          <a:bodyPr>
            <a:normAutofit/>
          </a:bodyPr>
          <a:lstStyle/>
          <a:p>
            <a:r>
              <a:rPr lang="en-GB" sz="2400" dirty="0" smtClean="0"/>
              <a:t>if </a:t>
            </a:r>
            <a:r>
              <a:rPr lang="en-GB" sz="2400" dirty="0"/>
              <a:t>the self-employed do not determine independently their own conduct on the market, but are entirely dependent on their principal, because they do not bear any of the financial or commercial risks arising out of the latter’s activity and operated as an auxiliary within the principal’s undertaking, they may be considered as ‘false self-employed’ and thus workers within the meaning of EU law</a:t>
            </a:r>
            <a:r>
              <a:rPr lang="en-GB" sz="2400" dirty="0" smtClean="0"/>
              <a:t>. </a:t>
            </a:r>
            <a:r>
              <a:rPr lang="en-GB" sz="2400" dirty="0"/>
              <a:t>[41]</a:t>
            </a:r>
          </a:p>
        </p:txBody>
      </p:sp>
    </p:spTree>
    <p:extLst>
      <p:ext uri="{BB962C8B-B14F-4D97-AF65-F5344CB8AC3E}">
        <p14:creationId xmlns:p14="http://schemas.microsoft.com/office/powerpoint/2010/main" val="3808478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Working </a:t>
            </a:r>
            <a:r>
              <a:rPr lang="en-GB" dirty="0" smtClean="0"/>
              <a:t>time Directive 2003/88</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727061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Relevant provisions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8549744"/>
              </p:ext>
            </p:extLst>
          </p:nvPr>
        </p:nvGraphicFramePr>
        <p:xfrm>
          <a:off x="881150" y="2638425"/>
          <a:ext cx="10008524" cy="4028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2168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working time (1)?</a:t>
            </a:r>
            <a:endParaRPr lang="en-GB" dirty="0"/>
          </a:p>
        </p:txBody>
      </p:sp>
      <p:sp>
        <p:nvSpPr>
          <p:cNvPr id="3" name="Content Placeholder 2"/>
          <p:cNvSpPr>
            <a:spLocks noGrp="1"/>
          </p:cNvSpPr>
          <p:nvPr>
            <p:ph idx="1"/>
          </p:nvPr>
        </p:nvSpPr>
        <p:spPr>
          <a:xfrm>
            <a:off x="904875" y="2638044"/>
            <a:ext cx="10267950" cy="3905631"/>
          </a:xfrm>
        </p:spPr>
        <p:txBody>
          <a:bodyPr>
            <a:normAutofit lnSpcReduction="10000"/>
          </a:bodyPr>
          <a:lstStyle/>
          <a:p>
            <a:r>
              <a:rPr lang="en-US" b="1" dirty="0" smtClean="0"/>
              <a:t>Case C-344/19 </a:t>
            </a:r>
            <a:r>
              <a:rPr lang="en-GB" b="1" dirty="0"/>
              <a:t>D. </a:t>
            </a:r>
            <a:r>
              <a:rPr lang="en-GB" b="1" dirty="0" smtClean="0"/>
              <a:t>J. </a:t>
            </a:r>
            <a:r>
              <a:rPr lang="en-GB" dirty="0" smtClean="0"/>
              <a:t>v </a:t>
            </a:r>
            <a:r>
              <a:rPr lang="en-GB" b="1" dirty="0" err="1" smtClean="0"/>
              <a:t>Radiotelevizija</a:t>
            </a:r>
            <a:r>
              <a:rPr lang="en-GB" b="1" dirty="0" smtClean="0"/>
              <a:t> </a:t>
            </a:r>
            <a:r>
              <a:rPr lang="en-GB" b="1" dirty="0" err="1" smtClean="0"/>
              <a:t>Slovenija</a:t>
            </a:r>
            <a:endParaRPr lang="en-US" b="1" dirty="0" smtClean="0"/>
          </a:p>
          <a:p>
            <a:r>
              <a:rPr lang="en-US" dirty="0" smtClean="0"/>
              <a:t>Article</a:t>
            </a:r>
            <a:r>
              <a:rPr lang="en-US" dirty="0"/>
              <a:t> </a:t>
            </a:r>
            <a:r>
              <a:rPr lang="en-US" dirty="0" smtClean="0"/>
              <a:t>2(1) means </a:t>
            </a:r>
            <a:r>
              <a:rPr lang="en-US" dirty="0"/>
              <a:t>that a period of stand-by time according to a stand-by system, during which the worker is required only to be contactable by telephone and able to return to his or her workplace, if necessary, within a time limit of one hour, while being able to stay in service accommodation made available to him or her by his or her employer at that workplace, without being required to remain there, does not constitute, in its entirety, working time within the meaning of that provision, </a:t>
            </a:r>
            <a:endParaRPr lang="en-US" dirty="0" smtClean="0"/>
          </a:p>
          <a:p>
            <a:r>
              <a:rPr lang="en-US" dirty="0" smtClean="0">
                <a:solidFill>
                  <a:schemeClr val="accent1"/>
                </a:solidFill>
              </a:rPr>
              <a:t>unless</a:t>
            </a:r>
            <a:r>
              <a:rPr lang="en-US" dirty="0" smtClean="0"/>
              <a:t> </a:t>
            </a:r>
            <a:r>
              <a:rPr lang="en-US" dirty="0"/>
              <a:t>an overall assessment of all the facts of the case, including the consequences of that time limit and, if appropriate, the average frequency of activity during that period, establishes that the constraints imposed on that worker during that period are such as to affect, objectively and very significantly, the latter’s ability freely to manage, during the same period, the time during which his or her professional services are not required and to devote that time to his or her own interests. </a:t>
            </a:r>
            <a:endParaRPr lang="en-US" dirty="0" smtClean="0"/>
          </a:p>
          <a:p>
            <a:r>
              <a:rPr lang="en-US" dirty="0" smtClean="0"/>
              <a:t>The </a:t>
            </a:r>
            <a:r>
              <a:rPr lang="en-US" dirty="0"/>
              <a:t>limited nature of the opportunities to pursue leisure activities within the immediate vicinity of the place concerned is irrelevant for the purposes of that assessment.</a:t>
            </a:r>
            <a:endParaRPr lang="en-GB" dirty="0"/>
          </a:p>
        </p:txBody>
      </p:sp>
    </p:spTree>
    <p:extLst>
      <p:ext uri="{BB962C8B-B14F-4D97-AF65-F5344CB8AC3E}">
        <p14:creationId xmlns:p14="http://schemas.microsoft.com/office/powerpoint/2010/main" val="3236491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working time (2)?</a:t>
            </a:r>
            <a:endParaRPr lang="en-GB" dirty="0"/>
          </a:p>
        </p:txBody>
      </p:sp>
      <p:sp>
        <p:nvSpPr>
          <p:cNvPr id="3" name="Content Placeholder 2"/>
          <p:cNvSpPr>
            <a:spLocks noGrp="1"/>
          </p:cNvSpPr>
          <p:nvPr>
            <p:ph idx="1"/>
          </p:nvPr>
        </p:nvSpPr>
        <p:spPr>
          <a:xfrm>
            <a:off x="895350" y="2371726"/>
            <a:ext cx="9810750" cy="4152900"/>
          </a:xfrm>
        </p:spPr>
        <p:txBody>
          <a:bodyPr>
            <a:normAutofit/>
          </a:bodyPr>
          <a:lstStyle/>
          <a:p>
            <a:r>
              <a:rPr lang="en-GB" b="1" dirty="0"/>
              <a:t>Case </a:t>
            </a:r>
            <a:r>
              <a:rPr lang="en-GB" b="1" dirty="0" smtClean="0"/>
              <a:t>C‑214/20 </a:t>
            </a:r>
            <a:r>
              <a:rPr lang="en-GB" b="1" i="1" dirty="0" smtClean="0"/>
              <a:t>MG v Dublin City Council </a:t>
            </a:r>
            <a:r>
              <a:rPr lang="en-GB" b="1" dirty="0" smtClean="0"/>
              <a:t>(retained firefighters)</a:t>
            </a:r>
          </a:p>
          <a:p>
            <a:pPr lvl="1"/>
            <a:r>
              <a:rPr lang="en-GB" sz="1800" dirty="0"/>
              <a:t>Article 2(1) of Directive 2003/88 defines the concept of ‘working time’ as ‘any period during which the worker is working, at the employer’s disposal and carrying out his activity or duties’. In Article 2(2) of that directive, the concept of ‘rest period’ is defined negatively as any period which is not working time. Those two concepts being mutually </a:t>
            </a:r>
            <a:r>
              <a:rPr lang="en-GB" sz="1800" dirty="0" smtClean="0"/>
              <a:t>exclusive</a:t>
            </a:r>
          </a:p>
          <a:p>
            <a:pPr lvl="1"/>
            <a:r>
              <a:rPr lang="en-GB" sz="1800" dirty="0" smtClean="0"/>
              <a:t>a </a:t>
            </a:r>
            <a:r>
              <a:rPr lang="en-GB" sz="1800" dirty="0"/>
              <a:t>period of stand-by time according to a stand-by system served by a retained firefighter, during which that worker, with the permission of his or her employer, carries out a professional activity on his or her own account but must, in the event of an emergency call, reach his or her assigned fire station within 10 minutes, does </a:t>
            </a:r>
            <a:r>
              <a:rPr lang="en-GB" sz="1800" dirty="0">
                <a:solidFill>
                  <a:schemeClr val="accent1"/>
                </a:solidFill>
              </a:rPr>
              <a:t>not</a:t>
            </a:r>
            <a:r>
              <a:rPr lang="en-GB" sz="1800" dirty="0"/>
              <a:t> constitute ‘working time’ within the meaning of that provision if it follows from an overall assessment of all the facts of the </a:t>
            </a:r>
            <a:r>
              <a:rPr lang="en-GB" sz="1800" dirty="0" smtClean="0"/>
              <a:t>case … </a:t>
            </a:r>
            <a:r>
              <a:rPr lang="en-GB" sz="1800" dirty="0"/>
              <a:t>that the constraints imposed on the said worker during that period are not of such a nature as to constrain objectively and very significantly the ability that he or she has freely to manage, during the said period, the time during which his or her services as a retained firefighter are not required</a:t>
            </a:r>
            <a:endParaRPr lang="en-GB" sz="1800" dirty="0"/>
          </a:p>
        </p:txBody>
      </p:sp>
    </p:spTree>
    <p:extLst>
      <p:ext uri="{BB962C8B-B14F-4D97-AF65-F5344CB8AC3E}">
        <p14:creationId xmlns:p14="http://schemas.microsoft.com/office/powerpoint/2010/main" val="448457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1136" y="341906"/>
            <a:ext cx="7729728" cy="1232452"/>
          </a:xfrm>
        </p:spPr>
        <p:txBody>
          <a:bodyPr/>
          <a:lstStyle/>
          <a:p>
            <a:r>
              <a:rPr lang="en-GB" dirty="0" smtClean="0"/>
              <a:t>Art. 2(2), first sub para Exceptions: summary</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0238744"/>
              </p:ext>
            </p:extLst>
          </p:nvPr>
        </p:nvGraphicFramePr>
        <p:xfrm>
          <a:off x="2230438" y="1963972"/>
          <a:ext cx="7731125" cy="4723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385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C‑147/17 </a:t>
            </a:r>
            <a:r>
              <a:rPr lang="en-GB" i="1" dirty="0" err="1" smtClean="0"/>
              <a:t>Sindicatul</a:t>
            </a:r>
            <a:r>
              <a:rPr lang="en-GB" i="1" dirty="0" smtClean="0"/>
              <a:t>: </a:t>
            </a:r>
            <a:r>
              <a:rPr lang="en-GB" dirty="0" smtClean="0"/>
              <a:t>Public service</a:t>
            </a:r>
            <a:endParaRPr lang="en-GB" dirty="0"/>
          </a:p>
        </p:txBody>
      </p:sp>
      <p:graphicFrame>
        <p:nvGraphicFramePr>
          <p:cNvPr id="4" name="Content Placeholder 3"/>
          <p:cNvGraphicFramePr>
            <a:graphicFrameLocks noGrp="1"/>
          </p:cNvGraphicFramePr>
          <p:nvPr>
            <p:ph idx="1"/>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2090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topics</a:t>
            </a:r>
            <a:endParaRPr lang="en-GB" dirty="0"/>
          </a:p>
        </p:txBody>
      </p:sp>
      <p:sp>
        <p:nvSpPr>
          <p:cNvPr id="5" name="Content Placeholder 4"/>
          <p:cNvSpPr>
            <a:spLocks noGrp="1"/>
          </p:cNvSpPr>
          <p:nvPr>
            <p:ph idx="1"/>
          </p:nvPr>
        </p:nvSpPr>
        <p:spPr/>
        <p:txBody>
          <a:bodyPr/>
          <a:lstStyle/>
          <a:p>
            <a:r>
              <a:rPr lang="en-GB" dirty="0" smtClean="0"/>
              <a:t>Personal scope/status</a:t>
            </a:r>
          </a:p>
          <a:p>
            <a:r>
              <a:rPr lang="en-GB" dirty="0" smtClean="0"/>
              <a:t>Working time directive</a:t>
            </a:r>
          </a:p>
          <a:p>
            <a:pPr lvl="1"/>
            <a:r>
              <a:rPr lang="en-GB" dirty="0" smtClean="0"/>
              <a:t>What is working time?</a:t>
            </a:r>
          </a:p>
          <a:p>
            <a:pPr lvl="1"/>
            <a:r>
              <a:rPr lang="en-GB" dirty="0" smtClean="0"/>
              <a:t>Exceptions</a:t>
            </a:r>
          </a:p>
          <a:p>
            <a:pPr marL="228600" lvl="1" indent="0">
              <a:buNone/>
            </a:pPr>
            <a:r>
              <a:rPr lang="en-GB" dirty="0" smtClean="0"/>
              <a:t>Discrimination law</a:t>
            </a:r>
          </a:p>
          <a:p>
            <a:pPr marL="457200" lvl="2" indent="0">
              <a:buNone/>
            </a:pPr>
            <a:r>
              <a:rPr lang="en-GB" dirty="0" smtClean="0"/>
              <a:t>Religion</a:t>
            </a:r>
          </a:p>
          <a:p>
            <a:pPr marL="457200" lvl="2" indent="0">
              <a:buNone/>
            </a:pPr>
            <a:r>
              <a:rPr lang="en-GB" dirty="0" smtClean="0"/>
              <a:t>Other cases</a:t>
            </a:r>
          </a:p>
          <a:p>
            <a:pPr marL="228600" lvl="1" indent="0">
              <a:buNone/>
            </a:pPr>
            <a:r>
              <a:rPr lang="en-GB" dirty="0" smtClean="0"/>
              <a:t>Posted Workers</a:t>
            </a:r>
          </a:p>
          <a:p>
            <a:pPr marL="228600" lvl="1" indent="0">
              <a:buNone/>
            </a:pPr>
            <a:endParaRPr lang="en-GB" dirty="0"/>
          </a:p>
        </p:txBody>
      </p:sp>
      <p:sp>
        <p:nvSpPr>
          <p:cNvPr id="6" name="Text Placeholder 5"/>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57287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General questions: </a:t>
            </a:r>
            <a:r>
              <a:rPr lang="en-GB" dirty="0"/>
              <a:t>Case </a:t>
            </a:r>
            <a:r>
              <a:rPr lang="en-GB" dirty="0" smtClean="0"/>
              <a:t>C‑211/19 </a:t>
            </a:r>
            <a:r>
              <a:rPr lang="en-GB" i="1" dirty="0" smtClean="0"/>
              <a:t>UO</a:t>
            </a:r>
            <a:endParaRPr lang="en-GB" i="1" dirty="0"/>
          </a:p>
        </p:txBody>
      </p:sp>
      <p:graphicFrame>
        <p:nvGraphicFramePr>
          <p:cNvPr id="8" name="Content Placeholder 7"/>
          <p:cNvGraphicFramePr>
            <a:graphicFrameLocks noGrp="1"/>
          </p:cNvGraphicFramePr>
          <p:nvPr>
            <p:ph idx="1"/>
            <p:extLst/>
          </p:nvPr>
        </p:nvGraphicFramePr>
        <p:xfrm>
          <a:off x="2230438" y="2377440"/>
          <a:ext cx="7731125" cy="4317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363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899377"/>
            <a:ext cx="3606800" cy="1188720"/>
          </a:xfrm>
        </p:spPr>
        <p:txBody>
          <a:bodyPr>
            <a:normAutofit/>
          </a:bodyPr>
          <a:lstStyle/>
          <a:p>
            <a:r>
              <a:rPr lang="en-GB" dirty="0" smtClean="0"/>
              <a:t>Art. 2(2), first para</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8682074"/>
              </p:ext>
            </p:extLst>
          </p:nvPr>
        </p:nvGraphicFramePr>
        <p:xfrm>
          <a:off x="2230438" y="254000"/>
          <a:ext cx="7731125" cy="6422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8980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Continuity requirement: </a:t>
            </a:r>
            <a:r>
              <a:rPr lang="en-GB" dirty="0"/>
              <a:t>Case </a:t>
            </a:r>
            <a:r>
              <a:rPr lang="en-GB" dirty="0" smtClean="0"/>
              <a:t>C‑211/19 </a:t>
            </a:r>
            <a:r>
              <a:rPr lang="en-GB" i="1" dirty="0" smtClean="0"/>
              <a:t>UO</a:t>
            </a:r>
            <a:endParaRPr lang="en-GB" dirty="0"/>
          </a:p>
        </p:txBody>
      </p:sp>
      <p:graphicFrame>
        <p:nvGraphicFramePr>
          <p:cNvPr id="4" name="Content Placeholder 3"/>
          <p:cNvGraphicFramePr>
            <a:graphicFrameLocks noGrp="1"/>
          </p:cNvGraphicFramePr>
          <p:nvPr>
            <p:ph idx="1"/>
            <p:extLst/>
          </p:nvPr>
        </p:nvGraphicFramePr>
        <p:xfrm>
          <a:off x="731520" y="2394065"/>
          <a:ext cx="10607040" cy="408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459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15884"/>
            <a:ext cx="7729728" cy="1379912"/>
          </a:xfrm>
        </p:spPr>
        <p:txBody>
          <a:bodyPr/>
          <a:lstStyle/>
          <a:p>
            <a:r>
              <a:rPr lang="en-GB" i="1" dirty="0" smtClean="0"/>
              <a:t>Case C-742/19 BK (Slovene army case)  </a:t>
            </a:r>
            <a:r>
              <a:rPr lang="en-GB" dirty="0" smtClean="0"/>
              <a:t>exception</a:t>
            </a:r>
            <a:endParaRPr lang="en-GB" dirty="0"/>
          </a:p>
        </p:txBody>
      </p:sp>
      <p:sp>
        <p:nvSpPr>
          <p:cNvPr id="3" name="Content Placeholder 2"/>
          <p:cNvSpPr>
            <a:spLocks noGrp="1"/>
          </p:cNvSpPr>
          <p:nvPr>
            <p:ph idx="1"/>
          </p:nvPr>
        </p:nvSpPr>
        <p:spPr>
          <a:xfrm>
            <a:off x="448887" y="2044932"/>
            <a:ext cx="10723418" cy="3274491"/>
          </a:xfrm>
        </p:spPr>
        <p:txBody>
          <a:bodyPr>
            <a:normAutofit fontScale="92500"/>
          </a:bodyPr>
          <a:lstStyle/>
          <a:p>
            <a:r>
              <a:rPr lang="en-GB" dirty="0" smtClean="0"/>
              <a:t>77. it </a:t>
            </a:r>
            <a:r>
              <a:rPr lang="en-GB" dirty="0"/>
              <a:t>should be noted that </a:t>
            </a:r>
            <a:r>
              <a:rPr lang="en-GB" dirty="0">
                <a:solidFill>
                  <a:schemeClr val="accent1"/>
                </a:solidFill>
              </a:rPr>
              <a:t>all military personnel called upon to assist in operations involving a military commitment by the armed forces of a Member State, whether they are deployed, permanently or on a temporary basis</a:t>
            </a:r>
            <a:r>
              <a:rPr lang="en-GB" dirty="0"/>
              <a:t>, within its borders or outside of those borders, carry out an activity which, pursuant to Article 1(3) of Directive 2003/88, read in conjunction with the first subparagraph of Article 2(2) of Directive 89/391, and in the light of Article 4(2) TEU, must, by its very nature, </a:t>
            </a:r>
            <a:r>
              <a:rPr lang="en-GB" dirty="0">
                <a:solidFill>
                  <a:schemeClr val="accent1"/>
                </a:solidFill>
              </a:rPr>
              <a:t>be excluded in its entirety from the scope of Directive 2003/88</a:t>
            </a:r>
            <a:r>
              <a:rPr lang="en-GB" dirty="0"/>
              <a:t>.</a:t>
            </a:r>
          </a:p>
          <a:p>
            <a:r>
              <a:rPr lang="en-GB" dirty="0"/>
              <a:t>78      Compliance with the requirements laid down by Directive 2003/88 in the course of those operations would put at considerable risk the success of those operations, that success being predicated on the total commitment, over long periods, of the members of the armed forces involved, and would consequently also put at considerable risk the proper performance of the essential functions of safeguarding national security and preserving the territorial integrity of the Member States.</a:t>
            </a:r>
          </a:p>
          <a:p>
            <a:r>
              <a:rPr lang="en-GB" dirty="0" smtClean="0">
                <a:solidFill>
                  <a:schemeClr val="tx1"/>
                </a:solidFill>
              </a:rPr>
              <a:t>79 [Exclusion applies] for </a:t>
            </a:r>
            <a:r>
              <a:rPr lang="en-GB" dirty="0">
                <a:solidFill>
                  <a:schemeClr val="tx1"/>
                </a:solidFill>
              </a:rPr>
              <a:t>the duration of those operations</a:t>
            </a:r>
            <a:r>
              <a:rPr lang="en-GB" dirty="0"/>
              <a:t>.</a:t>
            </a:r>
          </a:p>
        </p:txBody>
      </p:sp>
      <p:sp>
        <p:nvSpPr>
          <p:cNvPr id="4" name="TextBox 3"/>
          <p:cNvSpPr txBox="1"/>
          <p:nvPr/>
        </p:nvSpPr>
        <p:spPr>
          <a:xfrm>
            <a:off x="731520" y="5319423"/>
            <a:ext cx="10440785" cy="923330"/>
          </a:xfrm>
          <a:prstGeom prst="rect">
            <a:avLst/>
          </a:prstGeom>
          <a:solidFill>
            <a:schemeClr val="accent2"/>
          </a:solidFill>
        </p:spPr>
        <p:txBody>
          <a:bodyPr wrap="square" rtlCol="0">
            <a:spAutoFit/>
          </a:bodyPr>
          <a:lstStyle/>
          <a:p>
            <a:r>
              <a:rPr lang="en-GB" dirty="0" smtClean="0"/>
              <a:t>+ trainees: ‘all </a:t>
            </a:r>
            <a:r>
              <a:rPr lang="en-GB" dirty="0"/>
              <a:t>activities which form either part of the initial training of military personnel – and compulsory military service, which must receive the same treatment – or part of the operational training which members of the armed forces are subsequently required to perform </a:t>
            </a:r>
            <a:r>
              <a:rPr lang="en-GB" dirty="0" smtClean="0"/>
              <a:t>regularly’</a:t>
            </a:r>
            <a:endParaRPr lang="en-GB" dirty="0"/>
          </a:p>
        </p:txBody>
      </p:sp>
    </p:spTree>
    <p:extLst>
      <p:ext uri="{BB962C8B-B14F-4D97-AF65-F5344CB8AC3E}">
        <p14:creationId xmlns:p14="http://schemas.microsoft.com/office/powerpoint/2010/main" val="3833119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Discrimination law: Directive 2000/78</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658263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58" y="964692"/>
            <a:ext cx="2474685" cy="2489708"/>
          </a:xfrm>
        </p:spPr>
        <p:txBody>
          <a:bodyPr>
            <a:normAutofit fontScale="90000"/>
          </a:bodyPr>
          <a:lstStyle/>
          <a:p>
            <a:r>
              <a:rPr lang="en-GB" dirty="0" smtClean="0"/>
              <a:t>Overview: the principle of non-discrimination in Dir 2000/78</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4534875"/>
              </p:ext>
            </p:extLst>
          </p:nvPr>
        </p:nvGraphicFramePr>
        <p:xfrm>
          <a:off x="2213428" y="486229"/>
          <a:ext cx="8229600" cy="6010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0897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1301006"/>
          </a:xfrm>
        </p:spPr>
        <p:txBody>
          <a:bodyPr/>
          <a:lstStyle/>
          <a:p>
            <a:r>
              <a:rPr lang="en-GB" sz="3600" dirty="0"/>
              <a:t>Judgment of the Court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0022297"/>
              </p:ext>
            </p:extLst>
          </p:nvPr>
        </p:nvGraphicFramePr>
        <p:xfrm>
          <a:off x="198783" y="55659"/>
          <a:ext cx="11688416" cy="6819894"/>
        </p:xfrm>
        <a:graphic>
          <a:graphicData uri="http://schemas.openxmlformats.org/drawingml/2006/table">
            <a:tbl>
              <a:tblPr firstRow="1" bandRow="1">
                <a:tableStyleId>{5C22544A-7EE6-4342-B048-85BDC9FD1C3A}</a:tableStyleId>
              </a:tblPr>
              <a:tblGrid>
                <a:gridCol w="1892410">
                  <a:extLst>
                    <a:ext uri="{9D8B030D-6E8A-4147-A177-3AD203B41FA5}">
                      <a16:colId xmlns:a16="http://schemas.microsoft.com/office/drawing/2014/main" val="721464248"/>
                    </a:ext>
                  </a:extLst>
                </a:gridCol>
                <a:gridCol w="2695492">
                  <a:extLst>
                    <a:ext uri="{9D8B030D-6E8A-4147-A177-3AD203B41FA5}">
                      <a16:colId xmlns:a16="http://schemas.microsoft.com/office/drawing/2014/main" val="2967861225"/>
                    </a:ext>
                  </a:extLst>
                </a:gridCol>
                <a:gridCol w="2854518">
                  <a:extLst>
                    <a:ext uri="{9D8B030D-6E8A-4147-A177-3AD203B41FA5}">
                      <a16:colId xmlns:a16="http://schemas.microsoft.com/office/drawing/2014/main" val="2312956604"/>
                    </a:ext>
                  </a:extLst>
                </a:gridCol>
                <a:gridCol w="4245996">
                  <a:extLst>
                    <a:ext uri="{9D8B030D-6E8A-4147-A177-3AD203B41FA5}">
                      <a16:colId xmlns:a16="http://schemas.microsoft.com/office/drawing/2014/main" val="573936194"/>
                    </a:ext>
                  </a:extLst>
                </a:gridCol>
              </a:tblGrid>
              <a:tr h="985023">
                <a:tc>
                  <a:txBody>
                    <a:bodyPr/>
                    <a:lstStyle/>
                    <a:p>
                      <a:r>
                        <a:rPr lang="en-GB" sz="2400" b="1" dirty="0" smtClean="0"/>
                        <a:t>Issues</a:t>
                      </a:r>
                      <a:endParaRPr lang="en-GB" sz="2400" b="1" dirty="0"/>
                    </a:p>
                  </a:txBody>
                  <a:tcPr marL="68580" marR="68580"/>
                </a:tc>
                <a:tc>
                  <a:txBody>
                    <a:bodyPr/>
                    <a:lstStyle/>
                    <a:p>
                      <a:r>
                        <a:rPr lang="en-GB" sz="2000" b="1" kern="1200" dirty="0" smtClean="0">
                          <a:solidFill>
                            <a:schemeClr val="lt1"/>
                          </a:solidFill>
                          <a:effectLst/>
                          <a:latin typeface="+mn-lt"/>
                          <a:ea typeface="+mn-ea"/>
                          <a:cs typeface="+mn-cs"/>
                        </a:rPr>
                        <a:t>Case C–157/15</a:t>
                      </a:r>
                      <a:r>
                        <a:rPr lang="en-GB" sz="1800" b="1" kern="1200" dirty="0" smtClean="0">
                          <a:solidFill>
                            <a:schemeClr val="lt1"/>
                          </a:solidFill>
                          <a:effectLst/>
                          <a:latin typeface="+mn-lt"/>
                          <a:ea typeface="+mn-ea"/>
                          <a:cs typeface="+mn-cs"/>
                        </a:rPr>
                        <a:t> </a:t>
                      </a:r>
                      <a:r>
                        <a:rPr lang="en-GB" sz="2400" b="1" i="1" dirty="0" err="1" smtClean="0"/>
                        <a:t>Achbita</a:t>
                      </a:r>
                      <a:endParaRPr lang="en-GB" sz="2400" b="1" i="1" dirty="0"/>
                    </a:p>
                  </a:txBody>
                  <a:tcPr marL="68580" marR="68580"/>
                </a:tc>
                <a:tc>
                  <a:txBody>
                    <a:bodyPr/>
                    <a:lstStyle/>
                    <a:p>
                      <a:r>
                        <a:rPr lang="en-GB" sz="2400" b="1" i="0" dirty="0" smtClean="0"/>
                        <a:t>Case C-188/15 </a:t>
                      </a:r>
                      <a:r>
                        <a:rPr lang="en-GB" sz="2400" b="1" i="1" dirty="0" err="1" smtClean="0"/>
                        <a:t>Bougnaoui</a:t>
                      </a:r>
                      <a:endParaRPr lang="en-GB" sz="2400" b="1" i="1" dirty="0"/>
                    </a:p>
                  </a:txBody>
                  <a:tcPr marL="68580" marR="68580"/>
                </a:tc>
                <a:tc>
                  <a:txBody>
                    <a:bodyPr/>
                    <a:lstStyle/>
                    <a:p>
                      <a:r>
                        <a:rPr lang="en-GB" sz="2400" b="1" i="0" dirty="0" smtClean="0"/>
                        <a:t>C-804/18 </a:t>
                      </a:r>
                      <a:r>
                        <a:rPr lang="en-GB" sz="2400" b="1" i="1" dirty="0" smtClean="0"/>
                        <a:t>IX </a:t>
                      </a:r>
                      <a:r>
                        <a:rPr lang="en-GB" sz="2400" b="1" i="0" dirty="0" smtClean="0"/>
                        <a:t>and C-541/19 </a:t>
                      </a:r>
                      <a:r>
                        <a:rPr lang="en-GB" sz="2400" b="1" i="1" dirty="0" smtClean="0"/>
                        <a:t>MJ WABE</a:t>
                      </a:r>
                      <a:endParaRPr lang="en-GB" sz="2400" b="1" i="1" dirty="0"/>
                    </a:p>
                  </a:txBody>
                  <a:tcPr marL="68580" marR="68580"/>
                </a:tc>
                <a:extLst>
                  <a:ext uri="{0D108BD9-81ED-4DB2-BD59-A6C34878D82A}">
                    <a16:rowId xmlns:a16="http://schemas.microsoft.com/office/drawing/2014/main" val="789911720"/>
                  </a:ext>
                </a:extLst>
              </a:tr>
              <a:tr h="3482113">
                <a:tc>
                  <a:txBody>
                    <a:bodyPr/>
                    <a:lstStyle/>
                    <a:p>
                      <a:r>
                        <a:rPr lang="en-GB" sz="1600" b="1" dirty="0" smtClean="0"/>
                        <a:t>Meaning of religion</a:t>
                      </a:r>
                      <a:endParaRPr lang="en-GB" sz="1600" b="1" dirty="0"/>
                    </a:p>
                  </a:txBody>
                  <a:tcPr marL="68580" marR="68580"/>
                </a:tc>
                <a:tc>
                  <a:txBody>
                    <a:bodyPr/>
                    <a:lstStyle/>
                    <a:p>
                      <a:r>
                        <a:rPr lang="en-GB" sz="2000" b="0" dirty="0" smtClean="0"/>
                        <a:t>Dir covers forum </a:t>
                      </a:r>
                      <a:r>
                        <a:rPr lang="en-GB" sz="2000" b="0" dirty="0" err="1" smtClean="0"/>
                        <a:t>internum</a:t>
                      </a:r>
                      <a:r>
                        <a:rPr lang="en-GB" sz="2000" b="0" dirty="0" smtClean="0"/>
                        <a:t> (the fact of having a belief) and forum </a:t>
                      </a:r>
                      <a:r>
                        <a:rPr lang="en-GB" sz="2000" b="0" dirty="0" err="1" smtClean="0"/>
                        <a:t>externum</a:t>
                      </a:r>
                      <a:r>
                        <a:rPr lang="en-GB" sz="2000" b="0" dirty="0" smtClean="0"/>
                        <a:t> (manifestation of belief)</a:t>
                      </a:r>
                      <a:endParaRPr lang="en-GB" sz="2000" b="0" dirty="0"/>
                    </a:p>
                  </a:txBody>
                  <a:tcPr marL="68580" marR="68580"/>
                </a:tc>
                <a:tc>
                  <a:txBody>
                    <a:bodyPr/>
                    <a:lstStyle/>
                    <a:p>
                      <a:r>
                        <a:rPr lang="en-GB" sz="2000" b="0" dirty="0" smtClean="0"/>
                        <a:t>Repeated [30]</a:t>
                      </a:r>
                      <a:endParaRPr lang="en-GB" sz="2000" b="0" dirty="0"/>
                    </a:p>
                  </a:txBody>
                  <a:tcPr marL="68580" marR="68580"/>
                </a:tc>
                <a:tc>
                  <a:txBody>
                    <a:bodyPr/>
                    <a:lstStyle/>
                    <a:p>
                      <a:r>
                        <a:rPr lang="en-GB" sz="2000" b="0" dirty="0" smtClean="0"/>
                        <a:t>Religious beliefs</a:t>
                      </a:r>
                      <a:r>
                        <a:rPr lang="en-GB" sz="2000" b="0" baseline="0" dirty="0" smtClean="0"/>
                        <a:t> and philosophical or spiritual beliefs</a:t>
                      </a:r>
                    </a:p>
                    <a:p>
                      <a:endParaRPr lang="en-GB" sz="2000" b="0" baseline="0" dirty="0" smtClean="0"/>
                    </a:p>
                    <a:p>
                      <a:r>
                        <a:rPr lang="en-GB" sz="2000" b="0" baseline="0" dirty="0" smtClean="0"/>
                        <a:t>‘On’ grounds of religion; also covers </a:t>
                      </a:r>
                      <a:r>
                        <a:rPr lang="en-GB" sz="2000" b="0" baseline="0" dirty="0" err="1" smtClean="0"/>
                        <a:t>discrim</a:t>
                      </a:r>
                      <a:r>
                        <a:rPr lang="en-GB" sz="2000" b="0" baseline="0" dirty="0" smtClean="0"/>
                        <a:t> between religions</a:t>
                      </a:r>
                    </a:p>
                    <a:p>
                      <a:endParaRPr lang="en-GB" sz="2000" b="0" baseline="0" dirty="0" smtClean="0"/>
                    </a:p>
                    <a:p>
                      <a:r>
                        <a:rPr lang="en-GB" sz="2000" b="0" baseline="0" dirty="0" smtClean="0"/>
                        <a:t>less favourable treatment must be ‘as a result of the R or B’</a:t>
                      </a:r>
                      <a:endParaRPr lang="en-GB" sz="2000" b="0" dirty="0"/>
                    </a:p>
                  </a:txBody>
                  <a:tcPr marL="68580" marR="68580"/>
                </a:tc>
                <a:extLst>
                  <a:ext uri="{0D108BD9-81ED-4DB2-BD59-A6C34878D82A}">
                    <a16:rowId xmlns:a16="http://schemas.microsoft.com/office/drawing/2014/main" val="3196740101"/>
                  </a:ext>
                </a:extLst>
              </a:tr>
              <a:tr h="1645394">
                <a:tc>
                  <a:txBody>
                    <a:bodyPr/>
                    <a:lstStyle/>
                    <a:p>
                      <a:r>
                        <a:rPr lang="en-GB" sz="1600" b="1" dirty="0" smtClean="0"/>
                        <a:t>Direct discrimination</a:t>
                      </a:r>
                      <a:endParaRPr lang="en-GB" sz="1600" b="1" dirty="0"/>
                    </a:p>
                  </a:txBody>
                  <a:tcPr marL="68580" marR="68580"/>
                </a:tc>
                <a:tc>
                  <a:txBody>
                    <a:bodyPr/>
                    <a:lstStyle/>
                    <a:p>
                      <a:r>
                        <a:rPr lang="en-GB" sz="2000" b="0" dirty="0" smtClean="0"/>
                        <a:t>Not an issue here: no evidence that the rule was applied differently to A as compared to any other worker [28]</a:t>
                      </a:r>
                      <a:endParaRPr lang="en-GB" sz="2000" b="0" dirty="0"/>
                    </a:p>
                  </a:txBody>
                  <a:tcPr marL="68580" marR="68580"/>
                </a:tc>
                <a:tc>
                  <a:txBody>
                    <a:bodyPr/>
                    <a:lstStyle/>
                    <a:p>
                      <a:r>
                        <a:rPr lang="en-GB" sz="2000" b="0" dirty="0" smtClean="0"/>
                        <a:t>Question not clear</a:t>
                      </a:r>
                      <a:endParaRPr lang="en-GB" sz="2000" b="0" dirty="0"/>
                    </a:p>
                  </a:txBody>
                  <a:tcPr marL="68580" marR="68580"/>
                </a:tc>
                <a:tc>
                  <a:txBody>
                    <a:bodyPr/>
                    <a:lstStyle/>
                    <a:p>
                      <a:r>
                        <a:rPr lang="en-GB" sz="2000" b="0" dirty="0" smtClean="0"/>
                        <a:t>May be:</a:t>
                      </a:r>
                      <a:r>
                        <a:rPr lang="en-GB" sz="2000" b="0" baseline="0" dirty="0" smtClean="0"/>
                        <a:t> </a:t>
                      </a:r>
                      <a:r>
                        <a:rPr lang="en-GB" sz="2000" b="0" i="1" baseline="0" dirty="0" smtClean="0"/>
                        <a:t>MJ </a:t>
                      </a:r>
                      <a:r>
                        <a:rPr lang="en-GB" sz="2000" b="0" i="0" baseline="0" dirty="0" smtClean="0"/>
                        <a:t>(large conspicuous signs)</a:t>
                      </a:r>
                      <a:endParaRPr lang="en-GB" sz="2000" b="0" i="0" dirty="0"/>
                    </a:p>
                  </a:txBody>
                  <a:tcPr marL="68580" marR="68580"/>
                </a:tc>
                <a:extLst>
                  <a:ext uri="{0D108BD9-81ED-4DB2-BD59-A6C34878D82A}">
                    <a16:rowId xmlns:a16="http://schemas.microsoft.com/office/drawing/2014/main" val="3772362597"/>
                  </a:ext>
                </a:extLst>
              </a:tr>
              <a:tr h="707364">
                <a:tc>
                  <a:txBody>
                    <a:bodyPr/>
                    <a:lstStyle/>
                    <a:p>
                      <a:r>
                        <a:rPr lang="en-GB" sz="1600" b="1" dirty="0" smtClean="0"/>
                        <a:t>Indirect discrimination</a:t>
                      </a:r>
                      <a:endParaRPr lang="en-GB" sz="1600" b="1" dirty="0"/>
                    </a:p>
                  </a:txBody>
                  <a:tcPr marL="68580" marR="68580"/>
                </a:tc>
                <a:tc>
                  <a:txBody>
                    <a:bodyPr/>
                    <a:lstStyle/>
                    <a:p>
                      <a:r>
                        <a:rPr lang="en-GB" sz="2000" b="0" dirty="0" smtClean="0"/>
                        <a:t>May be [28]</a:t>
                      </a:r>
                      <a:endParaRPr lang="en-GB" sz="2000" b="0" dirty="0"/>
                    </a:p>
                  </a:txBody>
                  <a:tcPr marL="68580" marR="68580"/>
                </a:tc>
                <a:tc>
                  <a:txBody>
                    <a:bodyPr/>
                    <a:lstStyle/>
                    <a:p>
                      <a:r>
                        <a:rPr lang="en-GB" sz="2000" b="0" dirty="0" smtClean="0"/>
                        <a:t>Question</a:t>
                      </a:r>
                      <a:r>
                        <a:rPr lang="en-GB" sz="2000" b="0" baseline="0" dirty="0" smtClean="0"/>
                        <a:t> not clear</a:t>
                      </a:r>
                      <a:endParaRPr lang="en-GB" sz="2000" b="0" dirty="0"/>
                    </a:p>
                  </a:txBody>
                  <a:tcPr marL="68580" marR="68580"/>
                </a:tc>
                <a:tc>
                  <a:txBody>
                    <a:bodyPr/>
                    <a:lstStyle/>
                    <a:p>
                      <a:r>
                        <a:rPr lang="en-GB" sz="2000" b="0" dirty="0" smtClean="0"/>
                        <a:t>May be: </a:t>
                      </a:r>
                      <a:r>
                        <a:rPr lang="en-GB" sz="2000" b="0" i="1" dirty="0" smtClean="0"/>
                        <a:t>IX </a:t>
                      </a:r>
                      <a:r>
                        <a:rPr lang="en-GB" sz="2000" b="0" i="0" dirty="0" smtClean="0"/>
                        <a:t>(policy applied neutrally)</a:t>
                      </a:r>
                      <a:endParaRPr lang="en-GB" sz="2000" b="0" i="0" dirty="0"/>
                    </a:p>
                  </a:txBody>
                  <a:tcPr marL="68580" marR="68580"/>
                </a:tc>
                <a:extLst>
                  <a:ext uri="{0D108BD9-81ED-4DB2-BD59-A6C34878D82A}">
                    <a16:rowId xmlns:a16="http://schemas.microsoft.com/office/drawing/2014/main" val="2845923835"/>
                  </a:ext>
                </a:extLst>
              </a:tr>
            </a:tbl>
          </a:graphicData>
        </a:graphic>
      </p:graphicFrame>
    </p:spTree>
    <p:extLst>
      <p:ext uri="{BB962C8B-B14F-4D97-AF65-F5344CB8AC3E}">
        <p14:creationId xmlns:p14="http://schemas.microsoft.com/office/powerpoint/2010/main" val="632961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6649992"/>
              </p:ext>
            </p:extLst>
          </p:nvPr>
        </p:nvGraphicFramePr>
        <p:xfrm>
          <a:off x="119268" y="55659"/>
          <a:ext cx="11903104" cy="6430050"/>
        </p:xfrm>
        <a:graphic>
          <a:graphicData uri="http://schemas.openxmlformats.org/drawingml/2006/table">
            <a:tbl>
              <a:tblPr firstRow="1" bandRow="1">
                <a:tableStyleId>{5C22544A-7EE6-4342-B048-85BDC9FD1C3A}</a:tableStyleId>
              </a:tblPr>
              <a:tblGrid>
                <a:gridCol w="2975776">
                  <a:extLst>
                    <a:ext uri="{9D8B030D-6E8A-4147-A177-3AD203B41FA5}">
                      <a16:colId xmlns:a16="http://schemas.microsoft.com/office/drawing/2014/main" val="3076357589"/>
                    </a:ext>
                  </a:extLst>
                </a:gridCol>
                <a:gridCol w="2975776">
                  <a:extLst>
                    <a:ext uri="{9D8B030D-6E8A-4147-A177-3AD203B41FA5}">
                      <a16:colId xmlns:a16="http://schemas.microsoft.com/office/drawing/2014/main" val="2582510051"/>
                    </a:ext>
                  </a:extLst>
                </a:gridCol>
                <a:gridCol w="2975776">
                  <a:extLst>
                    <a:ext uri="{9D8B030D-6E8A-4147-A177-3AD203B41FA5}">
                      <a16:colId xmlns:a16="http://schemas.microsoft.com/office/drawing/2014/main" val="1696323606"/>
                    </a:ext>
                  </a:extLst>
                </a:gridCol>
                <a:gridCol w="2975776">
                  <a:extLst>
                    <a:ext uri="{9D8B030D-6E8A-4147-A177-3AD203B41FA5}">
                      <a16:colId xmlns:a16="http://schemas.microsoft.com/office/drawing/2014/main" val="149841135"/>
                    </a:ext>
                  </a:extLst>
                </a:gridCol>
              </a:tblGrid>
              <a:tr h="852210">
                <a:tc>
                  <a:txBody>
                    <a:bodyPr/>
                    <a:lstStyle/>
                    <a:p>
                      <a:r>
                        <a:rPr lang="en-GB" sz="2400" b="1" dirty="0" smtClean="0"/>
                        <a:t>Issues</a:t>
                      </a:r>
                      <a:endParaRPr lang="en-GB" sz="2400" b="1" dirty="0"/>
                    </a:p>
                  </a:txBody>
                  <a:tcPr marL="68580" marR="68580"/>
                </a:tc>
                <a:tc>
                  <a:txBody>
                    <a:bodyPr/>
                    <a:lstStyle/>
                    <a:p>
                      <a:r>
                        <a:rPr lang="en-GB" sz="2400" b="1" i="0" dirty="0" smtClean="0"/>
                        <a:t>ECJ in </a:t>
                      </a:r>
                      <a:r>
                        <a:rPr lang="en-GB" sz="2400" b="1" i="1" dirty="0" err="1" smtClean="0"/>
                        <a:t>Achbita</a:t>
                      </a:r>
                      <a:endParaRPr lang="en-GB" sz="2400" b="1" i="1" dirty="0"/>
                    </a:p>
                  </a:txBody>
                  <a:tcPr marL="68580" marR="68580"/>
                </a:tc>
                <a:tc>
                  <a:txBody>
                    <a:bodyPr/>
                    <a:lstStyle/>
                    <a:p>
                      <a:r>
                        <a:rPr lang="en-GB" sz="2400" b="1" i="0" dirty="0" smtClean="0"/>
                        <a:t>ECJ in </a:t>
                      </a:r>
                      <a:r>
                        <a:rPr lang="en-GB" sz="2400" b="1" i="1" dirty="0" err="1" smtClean="0"/>
                        <a:t>Bougnaoui</a:t>
                      </a:r>
                      <a:endParaRPr lang="en-GB" sz="2400" b="1" i="1" dirty="0"/>
                    </a:p>
                  </a:txBody>
                  <a:tcPr marL="68580" marR="68580"/>
                </a:tc>
                <a:tc>
                  <a:txBody>
                    <a:bodyPr/>
                    <a:lstStyle/>
                    <a:p>
                      <a:r>
                        <a:rPr lang="en-GB" sz="2400" b="1" i="0" dirty="0" smtClean="0"/>
                        <a:t>ECJ in </a:t>
                      </a:r>
                      <a:r>
                        <a:rPr lang="en-GB" sz="2400" b="1" i="1" dirty="0" smtClean="0"/>
                        <a:t>WABE</a:t>
                      </a:r>
                      <a:endParaRPr lang="en-GB" sz="2400" b="1" i="1" dirty="0"/>
                    </a:p>
                  </a:txBody>
                  <a:tcPr marL="68580" marR="68580"/>
                </a:tc>
                <a:extLst>
                  <a:ext uri="{0D108BD9-81ED-4DB2-BD59-A6C34878D82A}">
                    <a16:rowId xmlns:a16="http://schemas.microsoft.com/office/drawing/2014/main" val="3046123124"/>
                  </a:ext>
                </a:extLst>
              </a:tr>
              <a:tr h="5527795">
                <a:tc>
                  <a:txBody>
                    <a:bodyPr/>
                    <a:lstStyle/>
                    <a:p>
                      <a:r>
                        <a:rPr lang="en-GB" sz="1600" b="1" dirty="0" smtClean="0"/>
                        <a:t>Objective justification v Art. 4(1)</a:t>
                      </a:r>
                      <a:endParaRPr lang="en-GB" sz="1600" b="1" dirty="0"/>
                    </a:p>
                  </a:txBody>
                  <a:tcPr marL="68580" marR="68580"/>
                </a:tc>
                <a:tc>
                  <a:txBody>
                    <a:bodyPr/>
                    <a:lstStyle/>
                    <a:p>
                      <a:pPr marL="0" indent="0">
                        <a:buNone/>
                      </a:pPr>
                      <a:r>
                        <a:rPr lang="en-GB" sz="1800" i="1" dirty="0" smtClean="0"/>
                        <a:t>Objective justification</a:t>
                      </a:r>
                    </a:p>
                    <a:p>
                      <a:pPr marL="342900" indent="-342900">
                        <a:buAutoNum type="arabicParenBoth"/>
                      </a:pPr>
                      <a:r>
                        <a:rPr lang="en-GB" sz="1800" i="1" dirty="0" smtClean="0"/>
                        <a:t>Legitimate aim</a:t>
                      </a:r>
                      <a:r>
                        <a:rPr lang="en-GB" sz="1800" dirty="0" smtClean="0"/>
                        <a:t> – policy</a:t>
                      </a:r>
                      <a:r>
                        <a:rPr lang="en-GB" sz="1800" baseline="0" dirty="0" smtClean="0"/>
                        <a:t> of neutrality </a:t>
                      </a:r>
                      <a:r>
                        <a:rPr lang="en-GB" sz="1800" i="1" baseline="0" dirty="0" smtClean="0"/>
                        <a:t>must</a:t>
                      </a:r>
                      <a:r>
                        <a:rPr lang="en-GB" sz="1800" baseline="0" dirty="0" smtClean="0"/>
                        <a:t> be considered legitimate (see also Art. 16 Charter. </a:t>
                      </a:r>
                      <a:r>
                        <a:rPr lang="en-GB" sz="1800" baseline="0" dirty="0" err="1" smtClean="0"/>
                        <a:t>Eweida</a:t>
                      </a:r>
                      <a:r>
                        <a:rPr lang="en-GB" sz="1800" baseline="0" dirty="0" smtClean="0"/>
                        <a:t>) [38-9]</a:t>
                      </a:r>
                    </a:p>
                    <a:p>
                      <a:pPr marL="342900" indent="-342900">
                        <a:buAutoNum type="arabicParenBoth"/>
                      </a:pPr>
                      <a:r>
                        <a:rPr lang="en-GB" sz="1800" i="1" baseline="0" dirty="0" smtClean="0"/>
                        <a:t>Proportionality</a:t>
                      </a:r>
                      <a:r>
                        <a:rPr lang="en-GB" sz="1800" baseline="0" dirty="0" smtClean="0"/>
                        <a:t>: </a:t>
                      </a:r>
                    </a:p>
                    <a:p>
                      <a:pPr marL="342900" indent="-342900">
                        <a:buAutoNum type="alphaLcParenBoth"/>
                      </a:pPr>
                      <a:r>
                        <a:rPr lang="en-GB" sz="1800" baseline="0" dirty="0" smtClean="0"/>
                        <a:t>Appropriate – yes, if applied in consistent and systematic manner (for the national court)</a:t>
                      </a:r>
                    </a:p>
                    <a:p>
                      <a:pPr marL="342900" indent="-342900">
                        <a:buAutoNum type="alphaLcParenBoth"/>
                      </a:pPr>
                      <a:r>
                        <a:rPr lang="en-GB" sz="1800" baseline="0" dirty="0" smtClean="0"/>
                        <a:t>Is provision limited to what is strictly necessary? For national court to decide but…</a:t>
                      </a:r>
                      <a:endParaRPr lang="en-GB" sz="1800" dirty="0"/>
                    </a:p>
                  </a:txBody>
                  <a:tcPr marL="68580" marR="68580"/>
                </a:tc>
                <a:tc>
                  <a:txBody>
                    <a:bodyPr/>
                    <a:lstStyle/>
                    <a:p>
                      <a:r>
                        <a:rPr lang="en-GB" sz="1800" dirty="0" smtClean="0"/>
                        <a:t>Answered Art. 4(1) </a:t>
                      </a:r>
                      <a:r>
                        <a:rPr lang="en-GB" sz="1800" dirty="0" err="1" smtClean="0"/>
                        <a:t>qu</a:t>
                      </a:r>
                      <a:r>
                        <a:rPr lang="en-GB" sz="1800" dirty="0" smtClean="0"/>
                        <a:t>; only </a:t>
                      </a:r>
                      <a:r>
                        <a:rPr lang="en-GB" sz="1800" dirty="0" err="1" smtClean="0"/>
                        <a:t>qu</a:t>
                      </a:r>
                      <a:r>
                        <a:rPr lang="en-GB" sz="1800" dirty="0" smtClean="0"/>
                        <a:t> referred:</a:t>
                      </a:r>
                    </a:p>
                    <a:p>
                      <a:r>
                        <a:rPr lang="en-GB" sz="1800" dirty="0" smtClean="0"/>
                        <a:t>‘</a:t>
                      </a:r>
                      <a:r>
                        <a:rPr lang="en-GB" sz="1800" dirty="0" smtClean="0">
                          <a:effectLst/>
                        </a:rPr>
                        <a:t>the willingness of an employer to take account of the wishes of a customer no longer to have the services of that employer provided by a worker wearing an Islamic headscarf cannot be considered a genuine and determining occupational requirement within the meaning of that provision</a:t>
                      </a:r>
                      <a:endParaRPr lang="en-GB" sz="2000" dirty="0" smtClean="0"/>
                    </a:p>
                  </a:txBody>
                  <a:tcPr marL="68580" marR="68580"/>
                </a:tc>
                <a:tc>
                  <a:txBody>
                    <a:bodyPr/>
                    <a:lstStyle/>
                    <a:p>
                      <a:r>
                        <a:rPr lang="en-GB" sz="1800" dirty="0" smtClean="0"/>
                        <a:t>Objective justification</a:t>
                      </a:r>
                    </a:p>
                    <a:p>
                      <a:r>
                        <a:rPr lang="en-GB" sz="1800" dirty="0" smtClean="0"/>
                        <a:t> - need to be interpreted strictly; </a:t>
                      </a:r>
                    </a:p>
                    <a:p>
                      <a:pPr marL="0" indent="0">
                        <a:buNone/>
                      </a:pPr>
                      <a:endParaRPr lang="en-GB" sz="1800" i="1" dirty="0" smtClean="0"/>
                    </a:p>
                    <a:p>
                      <a:pPr marL="0" indent="0">
                        <a:buNone/>
                      </a:pPr>
                      <a:r>
                        <a:rPr lang="en-GB" sz="1800" i="1" dirty="0" smtClean="0"/>
                        <a:t>Legitimate aim</a:t>
                      </a:r>
                      <a:r>
                        <a:rPr lang="en-GB" sz="1800" dirty="0" smtClean="0"/>
                        <a:t> – policy</a:t>
                      </a:r>
                      <a:r>
                        <a:rPr lang="en-GB" sz="1800" baseline="0" dirty="0" smtClean="0"/>
                        <a:t> of neutrality </a:t>
                      </a:r>
                      <a:r>
                        <a:rPr lang="en-GB" sz="1800" i="1" baseline="0" dirty="0" smtClean="0"/>
                        <a:t>may</a:t>
                      </a:r>
                      <a:r>
                        <a:rPr lang="en-GB" sz="1800" baseline="0" dirty="0" smtClean="0"/>
                        <a:t> be considered legitimate (see also Art. 16 Charter), provided </a:t>
                      </a:r>
                      <a:br>
                        <a:rPr lang="en-GB" sz="1800" baseline="0" dirty="0" smtClean="0"/>
                      </a:br>
                      <a:r>
                        <a:rPr lang="en-GB" sz="1800" baseline="0" dirty="0" smtClean="0"/>
                        <a:t>(i) policy meets genuine need on the part of the business [64]; balancing with rights of others (</a:t>
                      </a:r>
                      <a:r>
                        <a:rPr lang="en-GB" sz="1800" baseline="0" dirty="0" err="1" smtClean="0"/>
                        <a:t>eg</a:t>
                      </a:r>
                      <a:r>
                        <a:rPr lang="en-GB" sz="1800" baseline="0" dirty="0" smtClean="0"/>
                        <a:t> Art. 14) and see if business would suffer and (ii) policy applied in ‘consistent and systematic’ manner (appropriate); and (iii) limited to what is strictly necessary</a:t>
                      </a:r>
                    </a:p>
                    <a:p>
                      <a:pPr marL="0" indent="0">
                        <a:buNone/>
                      </a:pPr>
                      <a:r>
                        <a:rPr lang="en-GB" sz="1800" baseline="0" dirty="0" smtClean="0"/>
                        <a:t> (ii) and (iii) carried out in such a way as to balance all competing interests/FHR</a:t>
                      </a:r>
                      <a:endParaRPr lang="en-GB" sz="1800" dirty="0" smtClean="0"/>
                    </a:p>
                  </a:txBody>
                  <a:tcPr marL="68580" marR="68580"/>
                </a:tc>
                <a:extLst>
                  <a:ext uri="{0D108BD9-81ED-4DB2-BD59-A6C34878D82A}">
                    <a16:rowId xmlns:a16="http://schemas.microsoft.com/office/drawing/2014/main" val="2452806977"/>
                  </a:ext>
                </a:extLst>
              </a:tr>
            </a:tbl>
          </a:graphicData>
        </a:graphic>
      </p:graphicFrame>
    </p:spTree>
    <p:extLst>
      <p:ext uri="{BB962C8B-B14F-4D97-AF65-F5344CB8AC3E}">
        <p14:creationId xmlns:p14="http://schemas.microsoft.com/office/powerpoint/2010/main" val="2672673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cases</a:t>
            </a:r>
            <a:endParaRPr lang="en-GB" dirty="0"/>
          </a:p>
        </p:txBody>
      </p:sp>
      <p:sp>
        <p:nvSpPr>
          <p:cNvPr id="3" name="Content Placeholder 2"/>
          <p:cNvSpPr>
            <a:spLocks noGrp="1"/>
          </p:cNvSpPr>
          <p:nvPr>
            <p:ph idx="1"/>
          </p:nvPr>
        </p:nvSpPr>
        <p:spPr/>
        <p:txBody>
          <a:bodyPr>
            <a:normAutofit/>
          </a:bodyPr>
          <a:lstStyle/>
          <a:p>
            <a:r>
              <a:rPr lang="en-GB" dirty="0" smtClean="0"/>
              <a:t>Case C-587/20 </a:t>
            </a:r>
            <a:r>
              <a:rPr lang="en-GB" i="1" dirty="0" smtClean="0"/>
              <a:t>A:</a:t>
            </a:r>
          </a:p>
          <a:p>
            <a:pPr lvl="1"/>
            <a:r>
              <a:rPr lang="en-GB" dirty="0"/>
              <a:t>Article 3(1)(a) and (d) of Council Directive 2000/78/EC of 27 November 2000 </a:t>
            </a:r>
            <a:r>
              <a:rPr lang="en-GB" dirty="0" smtClean="0"/>
              <a:t>means </a:t>
            </a:r>
            <a:r>
              <a:rPr lang="en-GB" dirty="0"/>
              <a:t>that an age limit laid down in the statutes of an organisation of workers for eligibility to stand as sector convenor of that organisation falls within the scope of that directive</a:t>
            </a:r>
            <a:r>
              <a:rPr lang="en-GB" dirty="0" smtClean="0"/>
              <a:t>.</a:t>
            </a:r>
          </a:p>
          <a:p>
            <a:r>
              <a:rPr lang="en-GB" dirty="0" smtClean="0"/>
              <a:t>Case C-389/20 </a:t>
            </a:r>
            <a:r>
              <a:rPr lang="en-GB" i="1" dirty="0" smtClean="0"/>
              <a:t>TGSS</a:t>
            </a:r>
          </a:p>
          <a:p>
            <a:pPr lvl="1"/>
            <a:r>
              <a:rPr lang="en-GB" dirty="0"/>
              <a:t>Spanish legislation excluding domestic workers from unemployment benefit while</a:t>
            </a:r>
            <a:br>
              <a:rPr lang="en-GB" dirty="0"/>
            </a:br>
            <a:r>
              <a:rPr lang="en-GB" dirty="0"/>
              <a:t>they are almost exclusively women is contrary to EU </a:t>
            </a:r>
            <a:r>
              <a:rPr lang="en-GB" dirty="0" smtClean="0"/>
              <a:t>law. That </a:t>
            </a:r>
            <a:r>
              <a:rPr lang="en-GB" dirty="0"/>
              <a:t>exclusion constitutes indirect discrimination on grounds of sex as regards access to </a:t>
            </a:r>
            <a:r>
              <a:rPr lang="en-GB" dirty="0" smtClean="0"/>
              <a:t>social security benefits which could not </a:t>
            </a:r>
            <a:r>
              <a:rPr lang="en-GB" smtClean="0"/>
              <a:t>be justified</a:t>
            </a:r>
            <a:endParaRPr lang="en-GB" dirty="0" smtClean="0"/>
          </a:p>
          <a:p>
            <a:endParaRPr lang="en-GB" dirty="0"/>
          </a:p>
        </p:txBody>
      </p:sp>
    </p:spTree>
    <p:extLst>
      <p:ext uri="{BB962C8B-B14F-4D97-AF65-F5344CB8AC3E}">
        <p14:creationId xmlns:p14="http://schemas.microsoft.com/office/powerpoint/2010/main" val="2260020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cases: disability</a:t>
            </a:r>
            <a:endParaRPr lang="en-GB" dirty="0"/>
          </a:p>
        </p:txBody>
      </p:sp>
      <p:sp>
        <p:nvSpPr>
          <p:cNvPr id="3" name="Content Placeholder 2"/>
          <p:cNvSpPr>
            <a:spLocks noGrp="1"/>
          </p:cNvSpPr>
          <p:nvPr>
            <p:ph idx="1"/>
          </p:nvPr>
        </p:nvSpPr>
        <p:spPr>
          <a:xfrm>
            <a:off x="2231136" y="2447925"/>
            <a:ext cx="7729728" cy="4143375"/>
          </a:xfrm>
        </p:spPr>
        <p:txBody>
          <a:bodyPr>
            <a:normAutofit lnSpcReduction="10000"/>
          </a:bodyPr>
          <a:lstStyle/>
          <a:p>
            <a:r>
              <a:rPr lang="en-GB" dirty="0" smtClean="0"/>
              <a:t>Case C-485/20 </a:t>
            </a:r>
            <a:r>
              <a:rPr lang="en-GB" i="1" dirty="0" smtClean="0"/>
              <a:t>XXXX</a:t>
            </a:r>
          </a:p>
          <a:p>
            <a:pPr lvl="1"/>
            <a:r>
              <a:rPr lang="en-GB" dirty="0" smtClean="0"/>
              <a:t>the </a:t>
            </a:r>
            <a:r>
              <a:rPr lang="en-GB" dirty="0"/>
              <a:t>concept of ‘reasonable accommodation’ for disabled </a:t>
            </a:r>
            <a:r>
              <a:rPr lang="en-GB" dirty="0" smtClean="0"/>
              <a:t>persons [Art. 5 of Dir 2000/78] </a:t>
            </a:r>
            <a:r>
              <a:rPr lang="en-GB" dirty="0"/>
              <a:t>requires that a worker, including someone undertaking a traineeship following his or her recruitment, who, owing to his or her disability, has been declared incapable of performing the essential functions of the post that he or she occupies, be assigned to another position for which he or she has the necessary competence, capability and availability, unless that measure imposes a disproportionate burden on the </a:t>
            </a:r>
            <a:r>
              <a:rPr lang="en-GB" dirty="0" smtClean="0"/>
              <a:t>employer</a:t>
            </a:r>
          </a:p>
          <a:p>
            <a:r>
              <a:rPr lang="en-GB" dirty="0" smtClean="0"/>
              <a:t>Case C-795/19 </a:t>
            </a:r>
            <a:r>
              <a:rPr lang="en-GB" i="1" dirty="0" smtClean="0"/>
              <a:t>XX</a:t>
            </a:r>
          </a:p>
          <a:p>
            <a:pPr lvl="1"/>
            <a:r>
              <a:rPr lang="en-GB" dirty="0" smtClean="0"/>
              <a:t>Arts</a:t>
            </a:r>
            <a:r>
              <a:rPr lang="en-GB" dirty="0"/>
              <a:t> 2(2)(a),  4(1) and  5 </a:t>
            </a:r>
            <a:r>
              <a:rPr lang="en-GB" dirty="0" smtClean="0"/>
              <a:t>o </a:t>
            </a:r>
            <a:r>
              <a:rPr lang="en-GB" dirty="0"/>
              <a:t>must be interpreted as precluding national legislation which imposes an absolute bar to the continued employment of a prison officer whose auditory acuity does not meet the minimum standards of sound perception prescribed by that legislation, without allowing it to be ascertained whether that officer is capable of fulfilling those duties, where appropriate after the adoption of reasonable accommodation measures for the purposes of Article 5 of that directive.</a:t>
            </a:r>
            <a:endParaRPr lang="en-GB" dirty="0"/>
          </a:p>
        </p:txBody>
      </p:sp>
    </p:spTree>
    <p:extLst>
      <p:ext uri="{BB962C8B-B14F-4D97-AF65-F5344CB8AC3E}">
        <p14:creationId xmlns:p14="http://schemas.microsoft.com/office/powerpoint/2010/main" val="194039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Personal scope</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01403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Posted workers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211883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Article 1(3): performance of work by an undertaking on its own account and under its direction</a:t>
            </a:r>
            <a:endParaRPr lang="en-GB" dirty="0"/>
          </a:p>
        </p:txBody>
      </p:sp>
      <p:sp>
        <p:nvSpPr>
          <p:cNvPr id="5" name="Content Placeholder 4"/>
          <p:cNvSpPr>
            <a:spLocks noGrp="1"/>
          </p:cNvSpPr>
          <p:nvPr>
            <p:ph sz="half" idx="1"/>
          </p:nvPr>
        </p:nvSpPr>
        <p:spPr/>
        <p:txBody>
          <a:bodyPr/>
          <a:lstStyle/>
          <a:p>
            <a:pPr marL="0" indent="0">
              <a:buNone/>
            </a:pPr>
            <a:r>
              <a:rPr lang="en-US" dirty="0" smtClean="0"/>
              <a:t>(a</a:t>
            </a:r>
            <a:r>
              <a:rPr lang="en-US" dirty="0"/>
              <a:t>) </a:t>
            </a:r>
            <a:r>
              <a:rPr lang="en-US" dirty="0" smtClean="0"/>
              <a:t>post </a:t>
            </a:r>
            <a:r>
              <a:rPr lang="en-US" dirty="0"/>
              <a:t>workers to the territory of a Member State on their account and under their direction, under a contract concluded between the undertaking making the posting and the party for whom the services are intended, operating in that Member State, provided there is an employment relationship between the undertaking making the posting and the worker during the period of posting;</a:t>
            </a:r>
            <a:endParaRPr lang="en-GB" dirty="0"/>
          </a:p>
          <a:p>
            <a:pPr marL="0" indent="0">
              <a:buNone/>
            </a:pPr>
            <a:endParaRPr lang="en-GB" dirty="0"/>
          </a:p>
        </p:txBody>
      </p:sp>
      <p:graphicFrame>
        <p:nvGraphicFramePr>
          <p:cNvPr id="19" name="Content Placeholder 18"/>
          <p:cNvGraphicFramePr>
            <a:graphicFrameLocks noGrp="1"/>
          </p:cNvGraphicFramePr>
          <p:nvPr>
            <p:ph sz="half" idx="2"/>
            <p:extLst/>
          </p:nvPr>
        </p:nvGraphicFramePr>
        <p:xfrm>
          <a:off x="6338888" y="2638425"/>
          <a:ext cx="4270375"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1" name="Straight Connector 20"/>
          <p:cNvCxnSpPr/>
          <p:nvPr/>
        </p:nvCxnSpPr>
        <p:spPr>
          <a:xfrm flipH="1">
            <a:off x="7887855" y="2382982"/>
            <a:ext cx="18472" cy="344516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Curved Right Arrow 1"/>
          <p:cNvSpPr/>
          <p:nvPr/>
        </p:nvSpPr>
        <p:spPr>
          <a:xfrm>
            <a:off x="5920509" y="3306618"/>
            <a:ext cx="554182" cy="17087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5541818" y="3980873"/>
            <a:ext cx="1106089" cy="415498"/>
          </a:xfrm>
          <a:prstGeom prst="rect">
            <a:avLst/>
          </a:prstGeom>
          <a:noFill/>
        </p:spPr>
        <p:txBody>
          <a:bodyPr wrap="square" rtlCol="0">
            <a:spAutoFit/>
          </a:bodyPr>
          <a:lstStyle/>
          <a:p>
            <a:r>
              <a:rPr lang="en-GB" sz="1050" dirty="0" smtClean="0"/>
              <a:t>Employment</a:t>
            </a:r>
          </a:p>
          <a:p>
            <a:r>
              <a:rPr lang="en-GB" sz="1050" dirty="0" smtClean="0"/>
              <a:t> relationship</a:t>
            </a:r>
            <a:endParaRPr lang="en-GB" sz="1050" dirty="0"/>
          </a:p>
        </p:txBody>
      </p:sp>
      <p:sp>
        <p:nvSpPr>
          <p:cNvPr id="7" name="Left-Right Arrow 6"/>
          <p:cNvSpPr/>
          <p:nvPr/>
        </p:nvSpPr>
        <p:spPr>
          <a:xfrm>
            <a:off x="7573818" y="5015345"/>
            <a:ext cx="1182255" cy="2678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453746" y="5551055"/>
            <a:ext cx="1487054" cy="646331"/>
          </a:xfrm>
          <a:prstGeom prst="rect">
            <a:avLst/>
          </a:prstGeom>
          <a:noFill/>
        </p:spPr>
        <p:txBody>
          <a:bodyPr wrap="square" rtlCol="0">
            <a:spAutoFit/>
          </a:bodyPr>
          <a:lstStyle/>
          <a:p>
            <a:r>
              <a:rPr lang="en-GB" dirty="0" smtClean="0"/>
              <a:t>Commercial contract</a:t>
            </a:r>
            <a:endParaRPr lang="en-GB" dirty="0"/>
          </a:p>
        </p:txBody>
      </p:sp>
    </p:spTree>
    <p:extLst>
      <p:ext uri="{BB962C8B-B14F-4D97-AF65-F5344CB8AC3E}">
        <p14:creationId xmlns:p14="http://schemas.microsoft.com/office/powerpoint/2010/main" val="300603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C-16/18 </a:t>
            </a:r>
            <a:r>
              <a:rPr lang="en-US" i="1" dirty="0" err="1" smtClean="0"/>
              <a:t>Dobersberger</a:t>
            </a:r>
            <a:r>
              <a:rPr lang="en-US" dirty="0" smtClean="0"/>
              <a:t> </a:t>
            </a:r>
            <a:endParaRPr lang="en-GB" dirty="0"/>
          </a:p>
        </p:txBody>
      </p:sp>
      <p:sp>
        <p:nvSpPr>
          <p:cNvPr id="6" name="Content Placeholder 5"/>
          <p:cNvSpPr>
            <a:spLocks noGrp="1"/>
          </p:cNvSpPr>
          <p:nvPr>
            <p:ph idx="1"/>
          </p:nvPr>
        </p:nvSpPr>
        <p:spPr/>
        <p:txBody>
          <a:bodyPr>
            <a:normAutofit/>
          </a:bodyPr>
          <a:lstStyle/>
          <a:p>
            <a:r>
              <a:rPr lang="en-US" dirty="0"/>
              <a:t>Article 1(3)(a) </a:t>
            </a:r>
            <a:r>
              <a:rPr lang="en-US" dirty="0" smtClean="0"/>
              <a:t>…  </a:t>
            </a:r>
            <a:r>
              <a:rPr lang="en-US" dirty="0"/>
              <a:t>does not cover the provision, under a contract concluded by an undertaking established in a Member State and an undertaking established in another Member State, which is contractually linked to a railway undertaking established in that same Member State, of on-board services, cleaning or food and drink services for passengers carried out by salaried employees of the first undertaking, or by workers hired out to it by an undertaking also established in the first Member State, on international trains crossing the second Member State, where those workers carry out a significant part of the work inherent in those services in the territory of the first Member State and where they begin or end their shifts there.</a:t>
            </a:r>
            <a:endParaRPr lang="en-GB" dirty="0"/>
          </a:p>
        </p:txBody>
      </p:sp>
    </p:spTree>
    <p:extLst>
      <p:ext uri="{BB962C8B-B14F-4D97-AF65-F5344CB8AC3E}">
        <p14:creationId xmlns:p14="http://schemas.microsoft.com/office/powerpoint/2010/main" val="2077579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06400"/>
            <a:ext cx="7729728" cy="1293091"/>
          </a:xfrm>
        </p:spPr>
        <p:txBody>
          <a:bodyPr/>
          <a:lstStyle/>
          <a:p>
            <a:r>
              <a:rPr lang="en-GB" dirty="0" smtClean="0"/>
              <a:t>Transport workers? Case C-815/18 </a:t>
            </a:r>
            <a:r>
              <a:rPr lang="en-GB" i="1" dirty="0" smtClean="0"/>
              <a:t>FNV</a:t>
            </a:r>
            <a:endParaRPr lang="en-GB" dirty="0"/>
          </a:p>
        </p:txBody>
      </p:sp>
      <p:sp>
        <p:nvSpPr>
          <p:cNvPr id="3" name="Content Placeholder 2"/>
          <p:cNvSpPr>
            <a:spLocks noGrp="1"/>
          </p:cNvSpPr>
          <p:nvPr>
            <p:ph idx="1"/>
          </p:nvPr>
        </p:nvSpPr>
        <p:spPr>
          <a:xfrm>
            <a:off x="554181" y="2115128"/>
            <a:ext cx="11296073" cy="4664364"/>
          </a:xfrm>
        </p:spPr>
        <p:txBody>
          <a:bodyPr>
            <a:normAutofit fontScale="77500" lnSpcReduction="20000"/>
          </a:bodyPr>
          <a:lstStyle/>
          <a:p>
            <a:pPr marL="0" indent="0">
              <a:buNone/>
            </a:pPr>
            <a:r>
              <a:rPr lang="en-US" dirty="0" smtClean="0"/>
              <a:t>45 A </a:t>
            </a:r>
            <a:r>
              <a:rPr lang="en-US" dirty="0"/>
              <a:t>worker cannot, in the light of Directive 96/71, be considered to be posted to the territory of a Member State unless the performance of his or her work has a </a:t>
            </a:r>
            <a:r>
              <a:rPr lang="en-US" dirty="0">
                <a:solidFill>
                  <a:srgbClr val="FF0000"/>
                </a:solidFill>
              </a:rPr>
              <a:t>sufficient connection with that territory </a:t>
            </a:r>
            <a:r>
              <a:rPr lang="en-US" dirty="0"/>
              <a:t>(see, to that effect, judgment of 19 December 2019, </a:t>
            </a:r>
            <a:r>
              <a:rPr lang="en-US" i="1" dirty="0" err="1"/>
              <a:t>Dobersberger</a:t>
            </a:r>
            <a:r>
              <a:rPr lang="en-US" dirty="0"/>
              <a:t>, C‑16/18, EU:C:2019:1110, paragraph 31), which presupposes that </a:t>
            </a:r>
            <a:r>
              <a:rPr lang="en-US" dirty="0">
                <a:solidFill>
                  <a:schemeClr val="accent1"/>
                </a:solidFill>
              </a:rPr>
              <a:t>an overall assessment of all the factors that </a:t>
            </a:r>
            <a:r>
              <a:rPr lang="en-US" dirty="0" err="1">
                <a:solidFill>
                  <a:schemeClr val="accent1"/>
                </a:solidFill>
              </a:rPr>
              <a:t>characterise</a:t>
            </a:r>
            <a:r>
              <a:rPr lang="en-US" dirty="0">
                <a:solidFill>
                  <a:schemeClr val="accent1"/>
                </a:solidFill>
              </a:rPr>
              <a:t> the activity of the worker concerned is carried out</a:t>
            </a:r>
            <a:r>
              <a:rPr lang="en-US" dirty="0"/>
              <a:t>.</a:t>
            </a:r>
          </a:p>
          <a:p>
            <a:pPr marL="0" indent="0">
              <a:buNone/>
            </a:pPr>
            <a:r>
              <a:rPr lang="en-US" dirty="0"/>
              <a:t>46      In that regard, it is important to note that the existence of such a connection with the territory concerned may become apparent inter alia from the </a:t>
            </a:r>
            <a:r>
              <a:rPr lang="en-US" dirty="0">
                <a:solidFill>
                  <a:schemeClr val="accent1"/>
                </a:solidFill>
              </a:rPr>
              <a:t>characteristics of the provision of services to which the worker in question has been assigned</a:t>
            </a:r>
            <a:r>
              <a:rPr lang="en-US" dirty="0"/>
              <a:t>. The nature of the activities carried out by that worker in the territory of the Member State concerned also constitutes a relevant factor for the purposes of determining whether such a connection exists.</a:t>
            </a:r>
          </a:p>
          <a:p>
            <a:pPr marL="0" indent="0">
              <a:buNone/>
            </a:pPr>
            <a:r>
              <a:rPr lang="en-US" dirty="0"/>
              <a:t>47      As regards mobile workers such as drivers working in international road transport, the degree of connection between the activities carried out by such a worker, in the framework of the provision of the transport service to which that worker has been assigned, and the territory of each Member State concerned is also relevant for those purposes.</a:t>
            </a:r>
          </a:p>
          <a:p>
            <a:pPr marL="0" indent="0">
              <a:buNone/>
            </a:pPr>
            <a:r>
              <a:rPr lang="en-US" dirty="0"/>
              <a:t>48      The same is true of the proportion represented by those activities in the entire service provision in question. In that regard, operations involving loading or unloading goods, maintenance or cleaning of transport vehicles are relevant provided that they are actually carried out by the driver concerned, and not by third parties.</a:t>
            </a:r>
          </a:p>
          <a:p>
            <a:pPr marL="0" indent="0">
              <a:buNone/>
            </a:pPr>
            <a:r>
              <a:rPr lang="en-US" dirty="0"/>
              <a:t>49      By contrast, </a:t>
            </a:r>
            <a:r>
              <a:rPr lang="en-US" dirty="0">
                <a:solidFill>
                  <a:schemeClr val="accent1"/>
                </a:solidFill>
              </a:rPr>
              <a:t>a worker who provides very limited services in the territory of the Member State to which that worker is sent cannot be regarded as ‘posted</a:t>
            </a:r>
            <a:r>
              <a:rPr lang="en-US" dirty="0"/>
              <a:t>’ within the meaning of Directive 96/71 (see, to that effect, judgment of 19 December 2019, </a:t>
            </a:r>
            <a:r>
              <a:rPr lang="en-US" i="1" dirty="0" err="1"/>
              <a:t>Dobersberger</a:t>
            </a:r>
            <a:r>
              <a:rPr lang="en-US" dirty="0"/>
              <a:t>, C‑16/18, EU:C:2019:1110, paragraph 31). This applies to a driver who, in the course of goods transport by road, merely transits through the territory of a Member State. The same would also be true of a driver carrying out only cross-border transport operations from the Member State where the transport undertaking is established to the territory of another Member State or vice versa.</a:t>
            </a:r>
          </a:p>
          <a:p>
            <a:pPr marL="0" indent="0">
              <a:buNone/>
            </a:pPr>
            <a:r>
              <a:rPr lang="en-US" dirty="0"/>
              <a:t>50      Moreover, the fact that a driver working in international road transport, who has been hired out by an undertaking established in one Member State to an undertaking established in another Member State, receives the instructions related to his or her tasks, starts or finishes them at the place of business of that second undertaking is not sufficient in itself to consider that that driver has been ‘posted’ to the territory of that other Member State, provided that the performance of that driver’s work does not have a sufficient connection with that territory on the basis of other factors.</a:t>
            </a:r>
          </a:p>
          <a:p>
            <a:endParaRPr lang="en-GB" dirty="0"/>
          </a:p>
        </p:txBody>
      </p:sp>
    </p:spTree>
    <p:extLst>
      <p:ext uri="{BB962C8B-B14F-4D97-AF65-F5344CB8AC3E}">
        <p14:creationId xmlns:p14="http://schemas.microsoft.com/office/powerpoint/2010/main" val="1412890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Transport workers? Case C-815/18 </a:t>
            </a:r>
            <a:r>
              <a:rPr lang="en-GB" i="1" dirty="0" smtClean="0"/>
              <a:t>FNV (cont’d)</a:t>
            </a:r>
            <a:endParaRPr lang="en-GB" dirty="0"/>
          </a:p>
        </p:txBody>
      </p:sp>
      <p:sp>
        <p:nvSpPr>
          <p:cNvPr id="3" name="Content Placeholder 2"/>
          <p:cNvSpPr>
            <a:spLocks noGrp="1"/>
          </p:cNvSpPr>
          <p:nvPr>
            <p:ph idx="1"/>
          </p:nvPr>
        </p:nvSpPr>
        <p:spPr/>
        <p:txBody>
          <a:bodyPr/>
          <a:lstStyle/>
          <a:p>
            <a:r>
              <a:rPr lang="en-US" dirty="0" smtClean="0"/>
              <a:t>62.  .. that </a:t>
            </a:r>
            <a:r>
              <a:rPr lang="en-US" dirty="0" err="1"/>
              <a:t>cabotage</a:t>
            </a:r>
            <a:r>
              <a:rPr lang="en-US" dirty="0"/>
              <a:t> operations take place entirely within the territory of the host Member State, which permits the inference that the driver’s performance of his or her work in the course of such operations has a sufficient connection with that territory.</a:t>
            </a:r>
          </a:p>
          <a:p>
            <a:r>
              <a:rPr lang="en-US" dirty="0"/>
              <a:t>63      It follows that a driver carrying out such transport operations must, as a rule, be regarded as being posted to the territory of the host Member State for the purposes of Article 2(1) of Directive 96/71.</a:t>
            </a:r>
          </a:p>
          <a:p>
            <a:endParaRPr lang="en-GB" dirty="0"/>
          </a:p>
        </p:txBody>
      </p:sp>
    </p:spTree>
    <p:extLst>
      <p:ext uri="{BB962C8B-B14F-4D97-AF65-F5344CB8AC3E}">
        <p14:creationId xmlns:p14="http://schemas.microsoft.com/office/powerpoint/2010/main" val="2749775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a:t>
            </a:r>
            <a:r>
              <a:rPr lang="en-GB" dirty="0" smtClean="0"/>
              <a:t>C‑33/21 </a:t>
            </a:r>
            <a:r>
              <a:rPr lang="en-GB" i="1" dirty="0" smtClean="0"/>
              <a:t>INAIL v Ryan Air</a:t>
            </a:r>
            <a:endParaRPr lang="en-GB" dirty="0"/>
          </a:p>
        </p:txBody>
      </p:sp>
      <p:sp>
        <p:nvSpPr>
          <p:cNvPr id="3" name="Content Placeholder 2"/>
          <p:cNvSpPr>
            <a:spLocks noGrp="1"/>
          </p:cNvSpPr>
          <p:nvPr>
            <p:ph idx="1"/>
          </p:nvPr>
        </p:nvSpPr>
        <p:spPr/>
        <p:txBody>
          <a:bodyPr>
            <a:normAutofit/>
          </a:bodyPr>
          <a:lstStyle/>
          <a:p>
            <a:r>
              <a:rPr lang="en-GB" dirty="0"/>
              <a:t>Article 14(2)(a)(</a:t>
            </a:r>
            <a:r>
              <a:rPr lang="en-GB" dirty="0" err="1"/>
              <a:t>i</a:t>
            </a:r>
            <a:r>
              <a:rPr lang="en-GB" dirty="0"/>
              <a:t>) of Regulation (EEC) No </a:t>
            </a:r>
            <a:r>
              <a:rPr lang="en-GB" dirty="0" smtClean="0"/>
              <a:t>1408/71 means  </a:t>
            </a:r>
            <a:r>
              <a:rPr lang="en-GB" dirty="0"/>
              <a:t>that the social security legislation applicable to the flight and cabin crew of an airline, established in a Member State, which crew is not covered by E101 certificates and which work for 45 minutes per day in premises intended to be used by staff, known as the ‘crew room’, which that airline has in the territory of another Member State in which that flight and cabin crew reside and, </a:t>
            </a:r>
            <a:r>
              <a:rPr lang="en-GB" dirty="0" err="1"/>
              <a:t>whichfor</a:t>
            </a:r>
            <a:r>
              <a:rPr lang="en-GB" dirty="0"/>
              <a:t> the remaining working time, are on board that airline’s aircraft is the legislation of the latter Member State</a:t>
            </a:r>
            <a:r>
              <a:rPr lang="en-GB" dirty="0" smtClean="0"/>
              <a:t>.</a:t>
            </a:r>
            <a:endParaRPr lang="en-GB" dirty="0"/>
          </a:p>
        </p:txBody>
      </p:sp>
    </p:spTree>
    <p:extLst>
      <p:ext uri="{BB962C8B-B14F-4D97-AF65-F5344CB8AC3E}">
        <p14:creationId xmlns:p14="http://schemas.microsoft.com/office/powerpoint/2010/main" val="23662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Who is a worker?</a:t>
            </a:r>
            <a:endParaRPr lang="en-GB" dirty="0"/>
          </a:p>
        </p:txBody>
      </p:sp>
      <p:sp>
        <p:nvSpPr>
          <p:cNvPr id="8" name="Content Placeholder 7"/>
          <p:cNvSpPr>
            <a:spLocks noGrp="1"/>
          </p:cNvSpPr>
          <p:nvPr>
            <p:ph idx="1"/>
          </p:nvPr>
        </p:nvSpPr>
        <p:spPr/>
        <p:txBody>
          <a:bodyPr>
            <a:normAutofit fontScale="92500" lnSpcReduction="10000"/>
          </a:bodyPr>
          <a:lstStyle/>
          <a:p>
            <a:r>
              <a:rPr lang="en-GB" dirty="0" smtClean="0"/>
              <a:t>Extensive case law originating under Article 45 TFEU</a:t>
            </a:r>
          </a:p>
          <a:p>
            <a:r>
              <a:rPr lang="en-GB" dirty="0" smtClean="0"/>
              <a:t>This has been rolled out to EU social policy Directives </a:t>
            </a:r>
            <a:r>
              <a:rPr lang="en-GB" dirty="0" err="1" smtClean="0"/>
              <a:t>eg</a:t>
            </a:r>
            <a:r>
              <a:rPr lang="en-GB" dirty="0" smtClean="0"/>
              <a:t> Working Time Dir. 2003/88</a:t>
            </a:r>
          </a:p>
          <a:p>
            <a:r>
              <a:rPr lang="en-GB" dirty="0" smtClean="0"/>
              <a:t>Also note Art. 4(5) of the Enforcement Directive 2014/67</a:t>
            </a:r>
          </a:p>
          <a:p>
            <a:pPr lvl="1"/>
            <a:r>
              <a:rPr lang="en-US" dirty="0"/>
              <a:t>The elements that are referred to in this Article used by the competent authorities in the overall assessment of a situation as a genuine posting may also be considered in order to determine whether a person falls within the applicable definition of a worker in accordance with Article 2(2) of Directive 96/71/EC. Member States should be guided, inter alia, by the facts relating to the performance of work, subordination and the remuneration of the worker, notwithstanding how the relationship is </a:t>
            </a:r>
            <a:r>
              <a:rPr lang="en-US" dirty="0" err="1"/>
              <a:t>characterised</a:t>
            </a:r>
            <a:r>
              <a:rPr lang="en-US" dirty="0"/>
              <a:t> in any arrangement, whether contractual or not, that may have been agreed between the </a:t>
            </a:r>
            <a:r>
              <a:rPr lang="en-US" dirty="0" smtClean="0"/>
              <a:t>parties</a:t>
            </a:r>
          </a:p>
          <a:p>
            <a:r>
              <a:rPr lang="en-US" dirty="0" smtClean="0"/>
              <a:t>Change in  burden or proof down the line: COM(2021)762</a:t>
            </a:r>
            <a:endParaRPr lang="en-GB" dirty="0"/>
          </a:p>
        </p:txBody>
      </p:sp>
      <p:sp>
        <p:nvSpPr>
          <p:cNvPr id="9" name="Text Placeholder 8"/>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1909264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proposed platform work directive</a:t>
            </a:r>
            <a:endParaRPr lang="en-GB" dirty="0"/>
          </a:p>
        </p:txBody>
      </p:sp>
      <p:sp>
        <p:nvSpPr>
          <p:cNvPr id="6" name="Content Placeholder 5"/>
          <p:cNvSpPr>
            <a:spLocks noGrp="1"/>
          </p:cNvSpPr>
          <p:nvPr>
            <p:ph idx="1"/>
          </p:nvPr>
        </p:nvSpPr>
        <p:spPr/>
        <p:txBody>
          <a:bodyPr>
            <a:noAutofit/>
          </a:bodyPr>
          <a:lstStyle/>
          <a:p>
            <a:r>
              <a:rPr lang="en-US" sz="2400" dirty="0"/>
              <a:t>Article 4</a:t>
            </a:r>
            <a:br>
              <a:rPr lang="en-US" sz="2400" dirty="0"/>
            </a:br>
            <a:r>
              <a:rPr lang="en-US" sz="2400" dirty="0"/>
              <a:t>Legal presumption</a:t>
            </a:r>
            <a:br>
              <a:rPr lang="en-US" sz="2400" dirty="0"/>
            </a:br>
            <a:r>
              <a:rPr lang="en-US" sz="2400" dirty="0"/>
              <a:t>1. The contractual relationship between a digital </a:t>
            </a:r>
            <a:r>
              <a:rPr lang="en-US" sz="2400" dirty="0" err="1"/>
              <a:t>labour</a:t>
            </a:r>
            <a:r>
              <a:rPr lang="en-US" sz="2400" dirty="0"/>
              <a:t> platform that controls, </a:t>
            </a:r>
            <a:r>
              <a:rPr lang="en-US" sz="2400" dirty="0" smtClean="0"/>
              <a:t>within the </a:t>
            </a:r>
            <a:r>
              <a:rPr lang="en-US" sz="2400" dirty="0"/>
              <a:t>meaning of paragraph 2, the performance of work and a person </a:t>
            </a:r>
            <a:r>
              <a:rPr lang="en-US" sz="2400" dirty="0" smtClean="0"/>
              <a:t>performing platform </a:t>
            </a:r>
            <a:r>
              <a:rPr lang="en-US" sz="2400" dirty="0"/>
              <a:t>work through that platform shall be legally presumed to be an </a:t>
            </a:r>
            <a:r>
              <a:rPr lang="en-US" sz="2400" dirty="0" smtClean="0"/>
              <a:t>employment relationship</a:t>
            </a:r>
            <a:r>
              <a:rPr lang="en-US" sz="2400" dirty="0"/>
              <a:t>. To that effect, Member States shall establish a framework of </a:t>
            </a:r>
            <a:r>
              <a:rPr lang="en-US" sz="2400" dirty="0" smtClean="0"/>
              <a:t>measures, in </a:t>
            </a:r>
            <a:r>
              <a:rPr lang="en-US" sz="2400" dirty="0"/>
              <a:t>accordance with their national legal and judicial systems.</a:t>
            </a:r>
            <a:endParaRPr lang="en-GB" sz="2400" dirty="0"/>
          </a:p>
        </p:txBody>
      </p:sp>
    </p:spTree>
    <p:extLst>
      <p:ext uri="{BB962C8B-B14F-4D97-AF65-F5344CB8AC3E}">
        <p14:creationId xmlns:p14="http://schemas.microsoft.com/office/powerpoint/2010/main" val="189742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 4(2) of Proposed platform work directive</a:t>
            </a:r>
            <a:endParaRPr lang="en-GB" dirty="0"/>
          </a:p>
        </p:txBody>
      </p:sp>
      <p:sp>
        <p:nvSpPr>
          <p:cNvPr id="3" name="Content Placeholder 2"/>
          <p:cNvSpPr>
            <a:spLocks noGrp="1"/>
          </p:cNvSpPr>
          <p:nvPr>
            <p:ph idx="1"/>
          </p:nvPr>
        </p:nvSpPr>
        <p:spPr>
          <a:xfrm>
            <a:off x="800099" y="2638044"/>
            <a:ext cx="10887075" cy="3943731"/>
          </a:xfrm>
        </p:spPr>
        <p:txBody>
          <a:bodyPr>
            <a:noAutofit/>
          </a:bodyPr>
          <a:lstStyle/>
          <a:p>
            <a:pPr marL="0" indent="0">
              <a:buNone/>
            </a:pPr>
            <a:r>
              <a:rPr lang="en-US" sz="2000" dirty="0"/>
              <a:t>Controlling the performance of work within the meaning of paragraph 1 shall </a:t>
            </a:r>
            <a:r>
              <a:rPr lang="en-US" sz="2000" dirty="0" smtClean="0"/>
              <a:t>be understood </a:t>
            </a:r>
            <a:r>
              <a:rPr lang="en-US" sz="2000" dirty="0"/>
              <a:t>as fulfilling </a:t>
            </a:r>
            <a:r>
              <a:rPr lang="en-US" sz="2000" dirty="0">
                <a:solidFill>
                  <a:schemeClr val="accent1"/>
                </a:solidFill>
              </a:rPr>
              <a:t>at least two</a:t>
            </a:r>
            <a:r>
              <a:rPr lang="en-US" sz="2000" dirty="0"/>
              <a:t> of the following:</a:t>
            </a:r>
            <a:br>
              <a:rPr lang="en-US" sz="2000" dirty="0"/>
            </a:br>
            <a:r>
              <a:rPr lang="en-US" sz="2000" dirty="0"/>
              <a:t>(a) effectively determining, or setting upper limits for the level of remuneration;</a:t>
            </a:r>
            <a:br>
              <a:rPr lang="en-US" sz="2000" dirty="0"/>
            </a:br>
            <a:r>
              <a:rPr lang="en-US" sz="2000" dirty="0"/>
              <a:t>(b) requiring the person performing platform work to respect specific binding </a:t>
            </a:r>
            <a:r>
              <a:rPr lang="en-US" sz="2000" dirty="0" smtClean="0"/>
              <a:t>rules with </a:t>
            </a:r>
            <a:r>
              <a:rPr lang="en-US" sz="2000" dirty="0"/>
              <a:t>regard to appearance, conduct towards the recipient of the service </a:t>
            </a:r>
            <a:r>
              <a:rPr lang="en-US" sz="2000" dirty="0" smtClean="0"/>
              <a:t>or performance </a:t>
            </a:r>
            <a:r>
              <a:rPr lang="en-US" sz="2000" dirty="0"/>
              <a:t>of the work;</a:t>
            </a:r>
            <a:br>
              <a:rPr lang="en-US" sz="2000" dirty="0"/>
            </a:br>
            <a:r>
              <a:rPr lang="en-US" sz="2000" dirty="0"/>
              <a:t>(c) supervising the performance of work or verifying the quality of the results </a:t>
            </a:r>
            <a:r>
              <a:rPr lang="en-US" sz="2000" dirty="0" smtClean="0"/>
              <a:t>of the </a:t>
            </a:r>
            <a:r>
              <a:rPr lang="en-US" sz="2000" dirty="0"/>
              <a:t>work including by electronic means;</a:t>
            </a:r>
            <a:br>
              <a:rPr lang="en-US" sz="2000" dirty="0"/>
            </a:br>
            <a:r>
              <a:rPr lang="en-US" sz="2000" dirty="0"/>
              <a:t>(d) effectively restricting the freedom, including through sanctions, to </a:t>
            </a:r>
            <a:r>
              <a:rPr lang="en-US" sz="2000" dirty="0" smtClean="0"/>
              <a:t>organize one’s </a:t>
            </a:r>
            <a:r>
              <a:rPr lang="en-US" sz="2000" dirty="0"/>
              <a:t>work, in particular the discretion to choose one’s working hours </a:t>
            </a:r>
            <a:r>
              <a:rPr lang="en-US" sz="2000" dirty="0" smtClean="0"/>
              <a:t>or periods </a:t>
            </a:r>
            <a:r>
              <a:rPr lang="en-US" sz="2000" dirty="0"/>
              <a:t>of absence, to accept or to refuse tasks or to use subcontractors </a:t>
            </a:r>
            <a:r>
              <a:rPr lang="en-US" sz="2000" dirty="0" smtClean="0"/>
              <a:t>or substitutes</a:t>
            </a:r>
            <a:r>
              <a:rPr lang="en-US" sz="2000" dirty="0"/>
              <a:t>;</a:t>
            </a:r>
            <a:br>
              <a:rPr lang="en-US" sz="2000" dirty="0"/>
            </a:br>
            <a:r>
              <a:rPr lang="en-US" sz="2000" dirty="0"/>
              <a:t>(e) effectively restricting the possibility to build a client base or to perform </a:t>
            </a:r>
            <a:r>
              <a:rPr lang="en-US" sz="2000" dirty="0" smtClean="0"/>
              <a:t>work for </a:t>
            </a:r>
            <a:r>
              <a:rPr lang="en-US" sz="2000" dirty="0"/>
              <a:t>any third party</a:t>
            </a:r>
            <a:endParaRPr lang="en-GB" sz="2000" dirty="0"/>
          </a:p>
        </p:txBody>
      </p:sp>
    </p:spTree>
    <p:extLst>
      <p:ext uri="{BB962C8B-B14F-4D97-AF65-F5344CB8AC3E}">
        <p14:creationId xmlns:p14="http://schemas.microsoft.com/office/powerpoint/2010/main" val="2311897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C-147/17 </a:t>
            </a:r>
            <a:r>
              <a:rPr lang="en-GB" i="1" dirty="0" err="1"/>
              <a:t>Sindicatul</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41</a:t>
            </a:r>
            <a:r>
              <a:rPr lang="en-GB" dirty="0"/>
              <a:t>      For the purpose of applying Directive 2003/88, the concept of ‘worker’ may not be interpreted differently according to the law of Member States but has an autonomous meaning specific to EU law. It must be defined in accordance with objective criteria which distinguish the employment relationship by reference to the rights and duties of the persons concerned. </a:t>
            </a:r>
            <a:r>
              <a:rPr lang="en-GB" i="1" dirty="0"/>
              <a:t>The essential feature of an employment relationship, however, is that for a certain period of time a person performs services for and under the direction of another person in return for which he receives remuneration..</a:t>
            </a:r>
            <a:r>
              <a:rPr lang="en-GB" dirty="0"/>
              <a:t>.</a:t>
            </a:r>
          </a:p>
          <a:p>
            <a:r>
              <a:rPr lang="en-GB" dirty="0"/>
              <a:t>42      It follows that an employment relationship implies the existence of a hierarchical relationship between the worker and his employer. Whether such a relationship exists must, in each particular case, be assessed on the basis of all the factors and circumstances characterising the relationship between the parties. ..</a:t>
            </a:r>
          </a:p>
          <a:p>
            <a:endParaRPr lang="en-GB" dirty="0"/>
          </a:p>
        </p:txBody>
      </p:sp>
    </p:spTree>
    <p:extLst>
      <p:ext uri="{BB962C8B-B14F-4D97-AF65-F5344CB8AC3E}">
        <p14:creationId xmlns:p14="http://schemas.microsoft.com/office/powerpoint/2010/main" val="2019579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C-692/19 </a:t>
            </a:r>
            <a:r>
              <a:rPr lang="en-GB" i="1" dirty="0" smtClean="0"/>
              <a:t>Yodel</a:t>
            </a:r>
            <a:endParaRPr lang="en-GB" i="1"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59056" y="2332037"/>
            <a:ext cx="423291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469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GB" dirty="0" smtClean="0"/>
              <a:t>bipartite</a:t>
            </a:r>
            <a:endParaRPr lang="en-GB" dirty="0"/>
          </a:p>
        </p:txBody>
      </p:sp>
      <p:sp>
        <p:nvSpPr>
          <p:cNvPr id="5" name="Content Placeholder 4"/>
          <p:cNvSpPr>
            <a:spLocks noGrp="1"/>
          </p:cNvSpPr>
          <p:nvPr>
            <p:ph sz="half" idx="2"/>
          </p:nvPr>
        </p:nvSpPr>
        <p:spPr>
          <a:xfrm>
            <a:off x="1628646" y="3143437"/>
            <a:ext cx="4270248" cy="2596776"/>
          </a:xfrm>
        </p:spPr>
        <p:txBody>
          <a:bodyPr/>
          <a:lstStyle/>
          <a:p>
            <a:endParaRPr lang="en-GB" dirty="0"/>
          </a:p>
        </p:txBody>
      </p:sp>
      <p:pic>
        <p:nvPicPr>
          <p:cNvPr id="8" name="Content Placeholder 7"/>
          <p:cNvPicPr>
            <a:picLocks noGrp="1" noChangeAspect="1"/>
          </p:cNvPicPr>
          <p:nvPr>
            <p:ph sz="quarter" idx="4"/>
          </p:nvPr>
        </p:nvPicPr>
        <p:blipFill>
          <a:blip r:embed="rId2"/>
          <a:stretch>
            <a:fillRect/>
          </a:stretch>
        </p:blipFill>
        <p:spPr>
          <a:xfrm>
            <a:off x="6338888" y="3273062"/>
            <a:ext cx="4252912" cy="2337526"/>
          </a:xfrm>
          <a:prstGeom prst="rect">
            <a:avLst/>
          </a:prstGeom>
        </p:spPr>
      </p:pic>
      <p:sp>
        <p:nvSpPr>
          <p:cNvPr id="7" name="Text Placeholder 6"/>
          <p:cNvSpPr>
            <a:spLocks noGrp="1"/>
          </p:cNvSpPr>
          <p:nvPr>
            <p:ph type="body" sz="quarter" idx="13"/>
          </p:nvPr>
        </p:nvSpPr>
        <p:spPr/>
        <p:txBody>
          <a:bodyPr/>
          <a:lstStyle/>
          <a:p>
            <a:r>
              <a:rPr lang="en-GB" dirty="0" smtClean="0"/>
              <a:t>tripartite</a:t>
            </a:r>
            <a:endParaRPr lang="en-GB" dirty="0"/>
          </a:p>
        </p:txBody>
      </p:sp>
      <p:sp>
        <p:nvSpPr>
          <p:cNvPr id="2" name="Title 1"/>
          <p:cNvSpPr>
            <a:spLocks noGrp="1"/>
          </p:cNvSpPr>
          <p:nvPr>
            <p:ph type="title"/>
          </p:nvPr>
        </p:nvSpPr>
        <p:spPr/>
        <p:txBody>
          <a:bodyPr/>
          <a:lstStyle/>
          <a:p>
            <a:r>
              <a:rPr lang="en-GB" dirty="0" smtClean="0"/>
              <a:t>The two systems</a:t>
            </a:r>
            <a:endParaRPr lang="en-GB" dirty="0"/>
          </a:p>
        </p:txBody>
      </p:sp>
      <p:sp>
        <p:nvSpPr>
          <p:cNvPr id="10" name="Oval 9"/>
          <p:cNvSpPr/>
          <p:nvPr/>
        </p:nvSpPr>
        <p:spPr>
          <a:xfrm>
            <a:off x="1856301" y="3746978"/>
            <a:ext cx="1568543" cy="15262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Employee/</a:t>
            </a:r>
          </a:p>
          <a:p>
            <a:pPr algn="ctr"/>
            <a:r>
              <a:rPr lang="en-GB" sz="1400" dirty="0" smtClean="0">
                <a:solidFill>
                  <a:schemeClr val="tx1"/>
                </a:solidFill>
              </a:rPr>
              <a:t>worker</a:t>
            </a:r>
            <a:endParaRPr lang="en-GB" sz="1400" dirty="0">
              <a:solidFill>
                <a:schemeClr val="tx1"/>
              </a:solidFill>
            </a:endParaRPr>
          </a:p>
        </p:txBody>
      </p:sp>
      <p:sp>
        <p:nvSpPr>
          <p:cNvPr id="11" name="Oval 10"/>
          <p:cNvSpPr/>
          <p:nvPr/>
        </p:nvSpPr>
        <p:spPr>
          <a:xfrm>
            <a:off x="3946359" y="3746978"/>
            <a:ext cx="1512540" cy="152629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Self-employed</a:t>
            </a:r>
            <a:endParaRPr lang="en-GB" sz="1600" dirty="0">
              <a:solidFill>
                <a:schemeClr val="tx1"/>
              </a:solidFill>
            </a:endParaRPr>
          </a:p>
        </p:txBody>
      </p:sp>
    </p:spTree>
    <p:extLst>
      <p:ext uri="{BB962C8B-B14F-4D97-AF65-F5344CB8AC3E}">
        <p14:creationId xmlns:p14="http://schemas.microsoft.com/office/powerpoint/2010/main" val="2378066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179</TotalTime>
  <Words>4214</Words>
  <Application>Microsoft Office PowerPoint</Application>
  <PresentationFormat>Widescreen</PresentationFormat>
  <Paragraphs>207</Paragraphs>
  <Slides>35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Gill Sans MT</vt:lpstr>
      <vt:lpstr>Parcel</vt:lpstr>
      <vt:lpstr>Recent cases in EU employment law</vt:lpstr>
      <vt:lpstr>topics</vt:lpstr>
      <vt:lpstr>Personal scope</vt:lpstr>
      <vt:lpstr>Who is a worker?</vt:lpstr>
      <vt:lpstr>proposed platform work directive</vt:lpstr>
      <vt:lpstr>Art. 4(2) of Proposed platform work directive</vt:lpstr>
      <vt:lpstr>Case C-147/17 Sindicatul</vt:lpstr>
      <vt:lpstr>Case C-692/19 Yodel</vt:lpstr>
      <vt:lpstr>The two systems</vt:lpstr>
      <vt:lpstr>Who is a worker under EU law?</vt:lpstr>
      <vt:lpstr>Yodel: ruling</vt:lpstr>
      <vt:lpstr>Summary</vt:lpstr>
      <vt:lpstr>Case C-413/13 FNV Kunsten Informatie en Media (KIEM)</vt:lpstr>
      <vt:lpstr>Working time Directive 2003/88</vt:lpstr>
      <vt:lpstr>Relevant provisions</vt:lpstr>
      <vt:lpstr>What is working time (1)?</vt:lpstr>
      <vt:lpstr>What is working time (2)?</vt:lpstr>
      <vt:lpstr>Art. 2(2), first sub para Exceptions: summary</vt:lpstr>
      <vt:lpstr>C‑147/17 Sindicatul: Public service</vt:lpstr>
      <vt:lpstr>General questions: Case C‑211/19 UO</vt:lpstr>
      <vt:lpstr>Art. 2(2), first para</vt:lpstr>
      <vt:lpstr>Continuity requirement: Case C‑211/19 UO</vt:lpstr>
      <vt:lpstr>Case C-742/19 BK (Slovene army case)  exception</vt:lpstr>
      <vt:lpstr>Discrimination law: Directive 2000/78</vt:lpstr>
      <vt:lpstr>Overview: the principle of non-discrimination in Dir 2000/78</vt:lpstr>
      <vt:lpstr>Judgment of the Court</vt:lpstr>
      <vt:lpstr>PowerPoint Presentation</vt:lpstr>
      <vt:lpstr>Other cases</vt:lpstr>
      <vt:lpstr>Other cases: disability</vt:lpstr>
      <vt:lpstr>Posted workers</vt:lpstr>
      <vt:lpstr>Article 1(3): performance of work by an undertaking on its own account and under its direction</vt:lpstr>
      <vt:lpstr>Case C-16/18 Dobersberger </vt:lpstr>
      <vt:lpstr>Transport workers? Case C-815/18 FNV</vt:lpstr>
      <vt:lpstr>Transport workers? Case C-815/18 FNV (cont’d)</vt:lpstr>
      <vt:lpstr>Case C‑33/21 INAIL v Ryan Air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cases in EU law</dc:title>
  <dc:creator>Catherine Barnard</dc:creator>
  <cp:lastModifiedBy>Catherine Barnard</cp:lastModifiedBy>
  <cp:revision>20</cp:revision>
  <dcterms:created xsi:type="dcterms:W3CDTF">2022-06-13T10:24:16Z</dcterms:created>
  <dcterms:modified xsi:type="dcterms:W3CDTF">2022-06-19T19:14:59Z</dcterms:modified>
</cp:coreProperties>
</file>