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681"/>
    <a:srgbClr val="B02725"/>
    <a:srgbClr val="363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0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1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8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12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5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0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68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8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66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2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D433-93FA-41CB-83B1-8539C56CB65F}" type="datetimeFigureOut">
              <a:rPr lang="cs-CZ" smtClean="0"/>
              <a:t>23.06.2022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6EA3DA0-28D0-AD07-1391-40664E1E96EB}"/>
              </a:ext>
            </a:extLst>
          </p:cNvPr>
          <p:cNvSpPr txBox="1"/>
          <p:nvPr/>
        </p:nvSpPr>
        <p:spPr>
          <a:xfrm>
            <a:off x="261408" y="1867071"/>
            <a:ext cx="11669183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Diversity and Inclusion: The Client perspective and the role of lawyers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Leader:</a:t>
            </a:r>
          </a:p>
          <a:p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Preedy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Greenberg Traurig LLP, Berlin, Germany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Panel Speakers: </a:t>
            </a:r>
          </a:p>
          <a:p>
            <a:pPr fontAlgn="base"/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Helen Ousley,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Head of D&amp;I, Freshfields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Miguel Castro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Senior Director, Diverse Ecosystem, SAP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Bechtolf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In-House lawyer, German Autobahn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Claire Darwin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Barrister, Matrix Chambers</a:t>
            </a:r>
          </a:p>
          <a:p>
            <a:pPr fontAlgn="base"/>
            <a:endParaRPr lang="en-GB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29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64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Jiří Handl</dc:creator>
  <cp:lastModifiedBy>František Barac</cp:lastModifiedBy>
  <cp:revision>31</cp:revision>
  <dcterms:created xsi:type="dcterms:W3CDTF">2019-04-10T11:48:27Z</dcterms:created>
  <dcterms:modified xsi:type="dcterms:W3CDTF">2022-06-23T17:43:46Z</dcterms:modified>
</cp:coreProperties>
</file>