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81"/>
    <a:srgbClr val="B02725"/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8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43045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EELA 2022 Annual Conference 23-25 June 2022, Greece, Athens!</a:t>
            </a:r>
            <a:endParaRPr lang="cs-CZ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EA3DA0-28D0-AD07-1391-40664E1E96EB}"/>
              </a:ext>
            </a:extLst>
          </p:cNvPr>
          <p:cNvSpPr txBox="1"/>
          <p:nvPr/>
        </p:nvSpPr>
        <p:spPr>
          <a:xfrm>
            <a:off x="261408" y="2336393"/>
            <a:ext cx="1166918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Keynote Speech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GB" sz="24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GB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Vassilios </a:t>
            </a:r>
            <a:r>
              <a:rPr lang="en-GB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Skouris</a:t>
            </a:r>
            <a:endParaRPr lang="en-GB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of the European Court of Justice (2003 – 2015), affiliated Professor at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Bucerius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Law-School, Hamburg, Germany.</a:t>
            </a:r>
            <a:endParaRPr lang="en-GB" sz="180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43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František Barac</cp:lastModifiedBy>
  <cp:revision>25</cp:revision>
  <dcterms:created xsi:type="dcterms:W3CDTF">2019-04-10T11:48:27Z</dcterms:created>
  <dcterms:modified xsi:type="dcterms:W3CDTF">2022-06-23T16:37:28Z</dcterms:modified>
</cp:coreProperties>
</file>