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2.xml" ContentType="application/vnd.openxmlformats-officedocument.presentationml.tag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8" r:id="rId2"/>
  </p:sldMasterIdLst>
  <p:notesMasterIdLst>
    <p:notesMasterId r:id="rId24"/>
  </p:notesMasterIdLst>
  <p:sldIdLst>
    <p:sldId id="4569" r:id="rId3"/>
    <p:sldId id="4561" r:id="rId4"/>
    <p:sldId id="4562" r:id="rId5"/>
    <p:sldId id="4572" r:id="rId6"/>
    <p:sldId id="383" r:id="rId7"/>
    <p:sldId id="4563" r:id="rId8"/>
    <p:sldId id="4565" r:id="rId9"/>
    <p:sldId id="1069" r:id="rId10"/>
    <p:sldId id="1160" r:id="rId11"/>
    <p:sldId id="4566" r:id="rId12"/>
    <p:sldId id="953" r:id="rId13"/>
    <p:sldId id="4489" r:id="rId14"/>
    <p:sldId id="1101" r:id="rId15"/>
    <p:sldId id="4570" r:id="rId16"/>
    <p:sldId id="320" r:id="rId17"/>
    <p:sldId id="263" r:id="rId18"/>
    <p:sldId id="321" r:id="rId19"/>
    <p:sldId id="4571" r:id="rId20"/>
    <p:sldId id="4573" r:id="rId21"/>
    <p:sldId id="325" r:id="rId22"/>
    <p:sldId id="45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5686" autoAdjust="0"/>
  </p:normalViewPr>
  <p:slideViewPr>
    <p:cSldViewPr snapToGrid="0">
      <p:cViewPr varScale="1">
        <p:scale>
          <a:sx n="42" d="100"/>
          <a:sy n="42" d="100"/>
        </p:scale>
        <p:origin x="1604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Key</a:t>
            </a:r>
            <a:r>
              <a:rPr lang="en-US" b="1" baseline="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Skills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Sellers Very Effective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Connecting with me and building rapport</c:v>
                </c:pt>
                <c:pt idx="1">
                  <c:v>Making the return on investment (ROI) case clear to me</c:v>
                </c:pt>
                <c:pt idx="2">
                  <c:v>Listening to me</c:v>
                </c:pt>
                <c:pt idx="3">
                  <c:v>Showing me what’s possible or how to solve a problem</c:v>
                </c:pt>
                <c:pt idx="4">
                  <c:v>Leading a thorough discovery of my concerns, wants, and needs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0.25</c:v>
                </c:pt>
                <c:pt idx="1">
                  <c:v>0.16</c:v>
                </c:pt>
                <c:pt idx="2">
                  <c:v>0.26</c:v>
                </c:pt>
                <c:pt idx="3">
                  <c:v>0.34</c:v>
                </c:pt>
                <c:pt idx="4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07-F04B-9B18-51EB0BF2DA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High Influence on Buyers Purchase if Very Effective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Connecting with me and building rapport</c:v>
                </c:pt>
                <c:pt idx="1">
                  <c:v>Making the return on investment (ROI) case clear to me</c:v>
                </c:pt>
                <c:pt idx="2">
                  <c:v>Listening to me</c:v>
                </c:pt>
                <c:pt idx="3">
                  <c:v>Showing me what’s possible or how to solve a problem</c:v>
                </c:pt>
                <c:pt idx="4">
                  <c:v>Leading a thorough discovery of my concerns, wants, and needs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0.54</c:v>
                </c:pt>
                <c:pt idx="1">
                  <c:v>0.66</c:v>
                </c:pt>
                <c:pt idx="2">
                  <c:v>0.68</c:v>
                </c:pt>
                <c:pt idx="3">
                  <c:v>0.68</c:v>
                </c:pt>
                <c:pt idx="4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07-F04B-9B18-51EB0BF2DA2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141106895"/>
        <c:axId val="1141088671"/>
      </c:barChart>
      <c:catAx>
        <c:axId val="11411068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1088671"/>
        <c:crosses val="autoZero"/>
        <c:auto val="1"/>
        <c:lblAlgn val="ctr"/>
        <c:lblOffset val="100"/>
        <c:noMultiLvlLbl val="0"/>
      </c:catAx>
      <c:valAx>
        <c:axId val="114108867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41106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B5BEB-7C3E-4E72-8599-477465437AB4}" type="datetimeFigureOut">
              <a:rPr lang="en-GB" smtClean="0"/>
              <a:t>26/05/2023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4516D-0E31-43A3-ACAE-B895D0C71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13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AFC69-C211-4BEE-96B4-33A78280170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4008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955CF-7C69-4C1F-908E-F90847FCABC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405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A4516D-0E31-43A3-ACAE-B895D0C7111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5217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955CF-7C69-4C1F-908E-F90847FCABC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084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060F7-6D5B-45BC-98BD-1FC9856A7D43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657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AFC69-C211-4BEE-96B4-33A78280170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451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AFC69-C211-4BEE-96B4-33A78280170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147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A7EE5-C2AB-4138-86DB-DDAB08FF75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3345AD6C-D412-4B4C-B257-705E8BB3AA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06375" y="457200"/>
            <a:ext cx="3198813" cy="1798638"/>
          </a:xfrm>
        </p:spPr>
      </p:sp>
    </p:spTree>
    <p:extLst>
      <p:ext uri="{BB962C8B-B14F-4D97-AF65-F5344CB8AC3E}">
        <p14:creationId xmlns:p14="http://schemas.microsoft.com/office/powerpoint/2010/main" val="2376930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AFC69-C211-4BEE-96B4-33A78280170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52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AFC69-C211-4BEE-96B4-33A78280170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471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BAFC69-C211-4BEE-96B4-33A78280170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869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6A7EE5-C2AB-4138-86DB-DDAB08FF755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2B2DD5C5-B874-468D-AAF2-3F5AC6804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77813" y="288925"/>
            <a:ext cx="3078162" cy="1731963"/>
          </a:xfrm>
        </p:spPr>
      </p:sp>
    </p:spTree>
    <p:extLst>
      <p:ext uri="{BB962C8B-B14F-4D97-AF65-F5344CB8AC3E}">
        <p14:creationId xmlns:p14="http://schemas.microsoft.com/office/powerpoint/2010/main" val="601821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1955CF-7C69-4C1F-908E-F90847FCABC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222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CB5735-2FDA-C947-B6D5-6F9E87569B3E}"/>
              </a:ext>
            </a:extLst>
          </p:cNvPr>
          <p:cNvSpPr/>
          <p:nvPr userDrawn="1"/>
        </p:nvSpPr>
        <p:spPr>
          <a:xfrm>
            <a:off x="0" y="6078071"/>
            <a:ext cx="1380565" cy="779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BC2F11-6581-A94F-9012-91C59F48E4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0699" y="2706946"/>
            <a:ext cx="6070602" cy="1444108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05014B2F-1290-6A43-ACFA-AD5EA4DBD3D4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3015357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ed List_ 2 columns + photo 66/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3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221858"/>
            <a:ext cx="3352800" cy="480695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2000"/>
              </a:spcBef>
              <a:buClr>
                <a:srgbClr val="C63731"/>
              </a:buClr>
              <a:buFont typeface="Wingdings" panose="05000000000000000000" pitchFamily="2" charset="2"/>
              <a:buChar char="§"/>
              <a:defRPr lang="ru-RU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2pPr>
            <a:lvl3pPr marL="11430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3pPr>
            <a:lvl4pPr marL="16002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4pPr>
            <a:lvl5pPr marL="20574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5pPr>
          </a:lstStyle>
          <a:p>
            <a:pPr marL="457200" lvl="0" indent="-457200">
              <a:spcBef>
                <a:spcPts val="2000"/>
              </a:spcBef>
              <a:buClr>
                <a:srgbClr val="C63731"/>
              </a:buClr>
              <a:buFont typeface="Wingdings" panose="05000000000000000000" pitchFamily="2" charset="2"/>
              <a:buChar char="§"/>
            </a:pPr>
            <a:r>
              <a:rPr lang="en-US"/>
              <a:t>Click to add topic</a:t>
            </a:r>
            <a:endParaRPr lang="ru-RU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699B475-EDD7-42EB-B893-49954105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4" y="147241"/>
            <a:ext cx="7434072" cy="82757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3C98992C-FB2C-4762-B9CA-D4DF17D3FB75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B5435E6-7B03-4FAD-9C87-B8E9FBE1EE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67446" y="0"/>
            <a:ext cx="4424554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Текст 23">
            <a:extLst>
              <a:ext uri="{FF2B5EF4-FFF2-40B4-BE49-F238E27FC236}">
                <a16:creationId xmlns:a16="http://schemas.microsoft.com/office/drawing/2014/main" id="{ECC0D1FD-A1C6-4DE0-847D-C20C9DD2A0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8600" y="1221858"/>
            <a:ext cx="3352800" cy="480695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2000"/>
              </a:spcBef>
              <a:buClr>
                <a:srgbClr val="C63731"/>
              </a:buClr>
              <a:buFont typeface="Wingdings" panose="05000000000000000000" pitchFamily="2" charset="2"/>
              <a:buChar char="§"/>
              <a:defRPr lang="ru-RU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2pPr>
            <a:lvl3pPr marL="11430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3pPr>
            <a:lvl4pPr marL="16002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4pPr>
            <a:lvl5pPr marL="20574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5pPr>
          </a:lstStyle>
          <a:p>
            <a:pPr marL="457200" lvl="0" indent="-457200">
              <a:spcBef>
                <a:spcPts val="2000"/>
              </a:spcBef>
              <a:buClr>
                <a:srgbClr val="C63731"/>
              </a:buClr>
              <a:buFont typeface="Wingdings" panose="05000000000000000000" pitchFamily="2" charset="2"/>
              <a:buChar char="§"/>
            </a:pPr>
            <a:r>
              <a:rPr lang="en-US"/>
              <a:t>Click to add topic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0304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lleted List_ 2 columns + photo 66/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B5435E6-7B03-4FAD-9C87-B8E9FBE1EE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235" y="0"/>
            <a:ext cx="4424554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Текст 23"/>
          <p:cNvSpPr>
            <a:spLocks noGrp="1"/>
          </p:cNvSpPr>
          <p:nvPr>
            <p:ph type="body" sz="quarter" idx="14" hasCustomPrompt="1"/>
          </p:nvPr>
        </p:nvSpPr>
        <p:spPr>
          <a:xfrm>
            <a:off x="5029200" y="1221858"/>
            <a:ext cx="3127248" cy="480695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2000"/>
              </a:spcBef>
              <a:buClr>
                <a:srgbClr val="C63731"/>
              </a:buClr>
              <a:buFont typeface="Wingdings" panose="05000000000000000000" pitchFamily="2" charset="2"/>
              <a:buChar char="§"/>
              <a:defRPr lang="ru-RU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2pPr>
            <a:lvl3pPr marL="11430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3pPr>
            <a:lvl4pPr marL="16002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4pPr>
            <a:lvl5pPr marL="20574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5pPr>
          </a:lstStyle>
          <a:p>
            <a:pPr marL="457200" lvl="0" indent="-457200">
              <a:spcBef>
                <a:spcPts val="2000"/>
              </a:spcBef>
              <a:buClr>
                <a:srgbClr val="C63731"/>
              </a:buClr>
              <a:buFont typeface="Wingdings" panose="05000000000000000000" pitchFamily="2" charset="2"/>
              <a:buChar char="§"/>
            </a:pPr>
            <a:r>
              <a:rPr lang="en-US"/>
              <a:t>Click to add topic</a:t>
            </a:r>
            <a:endParaRPr lang="ru-RU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699B475-EDD7-42EB-B893-49954105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147241"/>
            <a:ext cx="6455664" cy="82757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Текст 23">
            <a:extLst>
              <a:ext uri="{FF2B5EF4-FFF2-40B4-BE49-F238E27FC236}">
                <a16:creationId xmlns:a16="http://schemas.microsoft.com/office/drawing/2014/main" id="{ECC0D1FD-A1C6-4DE0-847D-C20C9DD2A0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6826" y="1221858"/>
            <a:ext cx="3127248" cy="480695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2000"/>
              </a:spcBef>
              <a:buClr>
                <a:srgbClr val="C63731"/>
              </a:buClr>
              <a:buFont typeface="Wingdings" panose="05000000000000000000" pitchFamily="2" charset="2"/>
              <a:buChar char="§"/>
              <a:defRPr lang="ru-RU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2pPr>
            <a:lvl3pPr marL="11430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3pPr>
            <a:lvl4pPr marL="16002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4pPr>
            <a:lvl5pPr marL="20574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5pPr>
          </a:lstStyle>
          <a:p>
            <a:pPr marL="457200" lvl="0" indent="-457200">
              <a:spcBef>
                <a:spcPts val="2000"/>
              </a:spcBef>
              <a:buClr>
                <a:srgbClr val="C63731"/>
              </a:buClr>
              <a:buFont typeface="Wingdings" panose="05000000000000000000" pitchFamily="2" charset="2"/>
              <a:buChar char="§"/>
            </a:pPr>
            <a:r>
              <a:rPr lang="en-US"/>
              <a:t>Click to add topic</a:t>
            </a:r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7BB97A-35C4-4070-80B7-6952A08054FA}"/>
              </a:ext>
            </a:extLst>
          </p:cNvPr>
          <p:cNvSpPr/>
          <p:nvPr userDrawn="1"/>
        </p:nvSpPr>
        <p:spPr>
          <a:xfrm>
            <a:off x="11817229" y="408947"/>
            <a:ext cx="89596" cy="2313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73B0F8-481F-4ABE-BC00-ACBC8F135D5B}"/>
              </a:ext>
            </a:extLst>
          </p:cNvPr>
          <p:cNvSpPr/>
          <p:nvPr userDrawn="1"/>
        </p:nvSpPr>
        <p:spPr>
          <a:xfrm>
            <a:off x="11817229" y="2185889"/>
            <a:ext cx="89595" cy="53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81C51BAD-B5D6-964D-A180-80B9C728FFE2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4030858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2 columns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80C5C74-3468-4492-8066-311E37BD6E82}"/>
              </a:ext>
            </a:extLst>
          </p:cNvPr>
          <p:cNvSpPr/>
          <p:nvPr userDrawn="1"/>
        </p:nvSpPr>
        <p:spPr>
          <a:xfrm>
            <a:off x="11817229" y="408947"/>
            <a:ext cx="89596" cy="2313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BB8FD9-A312-4F6E-BFF2-0FF873810283}"/>
              </a:ext>
            </a:extLst>
          </p:cNvPr>
          <p:cNvSpPr/>
          <p:nvPr userDrawn="1"/>
        </p:nvSpPr>
        <p:spPr>
          <a:xfrm>
            <a:off x="11817229" y="2185889"/>
            <a:ext cx="89595" cy="53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Прямоугольник 5">
            <a:extLst>
              <a:ext uri="{FF2B5EF4-FFF2-40B4-BE49-F238E27FC236}">
                <a16:creationId xmlns:a16="http://schemas.microsoft.com/office/drawing/2014/main" id="{499761A6-4FDA-3848-84DE-729C389790AC}"/>
              </a:ext>
            </a:extLst>
          </p:cNvPr>
          <p:cNvSpPr/>
          <p:nvPr userDrawn="1"/>
        </p:nvSpPr>
        <p:spPr>
          <a:xfrm rot="16200000">
            <a:off x="1209602" y="1091547"/>
            <a:ext cx="72000" cy="7125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рямоугольник 5">
            <a:extLst>
              <a:ext uri="{FF2B5EF4-FFF2-40B4-BE49-F238E27FC236}">
                <a16:creationId xmlns:a16="http://schemas.microsoft.com/office/drawing/2014/main" id="{FD67B6A7-C502-4B4E-9ED4-AED9CFB49E8B}"/>
              </a:ext>
            </a:extLst>
          </p:cNvPr>
          <p:cNvSpPr/>
          <p:nvPr userDrawn="1"/>
        </p:nvSpPr>
        <p:spPr>
          <a:xfrm rot="16200000">
            <a:off x="6762899" y="1087800"/>
            <a:ext cx="72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28C381E-EE28-B041-A88C-8D2206D5F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9348" y="1654967"/>
            <a:ext cx="4819178" cy="5188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 algn="l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0E318AC-6B8D-7348-AB38-B45735A11D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38900" y="1652944"/>
            <a:ext cx="4819177" cy="5188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 algn="l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666F7F40-16F8-3C44-BDAB-904CAECD3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147241"/>
            <a:ext cx="11134724" cy="82757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12"/>
          </p:nvPr>
        </p:nvSpPr>
        <p:spPr>
          <a:xfrm>
            <a:off x="889348" y="2336886"/>
            <a:ext cx="4819178" cy="36919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  <a:defRPr lang="ru-RU" sz="18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  <a:defRPr lang="ru-RU" sz="18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  <a:defRPr lang="ru-RU" sz="1600" kern="12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  <a:defRPr lang="ru-RU" sz="1600" kern="12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  <a:defRPr lang="en-US" sz="1600" kern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Текст 2"/>
          <p:cNvSpPr>
            <a:spLocks noGrp="1"/>
          </p:cNvSpPr>
          <p:nvPr>
            <p:ph type="body" sz="quarter" idx="13"/>
          </p:nvPr>
        </p:nvSpPr>
        <p:spPr>
          <a:xfrm>
            <a:off x="6438899" y="2336886"/>
            <a:ext cx="4819178" cy="36919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buClr>
                <a:srgbClr val="317D83"/>
              </a:buClr>
              <a:buFont typeface="Wingdings" panose="05000000000000000000" pitchFamily="2" charset="2"/>
              <a:buChar char="§"/>
              <a:defRPr lang="ru-RU" sz="18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buClr>
                <a:srgbClr val="317D83"/>
              </a:buClr>
              <a:buFont typeface="Wingdings" panose="05000000000000000000" pitchFamily="2" charset="2"/>
              <a:buChar char="§"/>
              <a:defRPr lang="ru-RU" sz="18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  <a:defRPr lang="ru-RU" sz="1600" kern="12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  <a:defRPr lang="ru-RU" sz="1600" kern="12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Wingdings" panose="05000000000000000000" pitchFamily="2" charset="2"/>
              <a:buChar char="§"/>
              <a:defRPr lang="en-US" sz="1600" kern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B3D5688E-B419-4EBB-8FAA-64C65C2EA396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774842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AA85CD59-EB6D-B24B-8333-99125AA091A3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4164930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88">
          <p15:clr>
            <a:srgbClr val="FBAE40"/>
          </p15:clr>
        </p15:guide>
        <p15:guide id="2" orient="horz" pos="398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bran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791129-7BC4-49DC-9689-63F719CF16F6}"/>
              </a:ext>
            </a:extLst>
          </p:cNvPr>
          <p:cNvSpPr/>
          <p:nvPr userDrawn="1"/>
        </p:nvSpPr>
        <p:spPr>
          <a:xfrm>
            <a:off x="11817229" y="408947"/>
            <a:ext cx="89596" cy="2313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3B3B23-24EB-4EAA-A22F-02CDEE044FA9}"/>
              </a:ext>
            </a:extLst>
          </p:cNvPr>
          <p:cNvSpPr/>
          <p:nvPr userDrawn="1"/>
        </p:nvSpPr>
        <p:spPr>
          <a:xfrm>
            <a:off x="11817229" y="2185889"/>
            <a:ext cx="89595" cy="53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439CDFA6-FD08-4CAA-83E2-07F9B9B56813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1006706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88">
          <p15:clr>
            <a:srgbClr val="FBAE40"/>
          </p15:clr>
        </p15:guide>
        <p15:guide id="2" orient="horz" pos="398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(2 presente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1690E5-36B1-429C-AFE4-4F9E87FF378A}"/>
              </a:ext>
            </a:extLst>
          </p:cNvPr>
          <p:cNvSpPr/>
          <p:nvPr userDrawn="1"/>
        </p:nvSpPr>
        <p:spPr>
          <a:xfrm>
            <a:off x="11817229" y="408947"/>
            <a:ext cx="89596" cy="2313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06F3C9-235E-414A-B460-B680D2C7F2F8}"/>
              </a:ext>
            </a:extLst>
          </p:cNvPr>
          <p:cNvSpPr/>
          <p:nvPr userDrawn="1"/>
        </p:nvSpPr>
        <p:spPr>
          <a:xfrm>
            <a:off x="11817229" y="2185889"/>
            <a:ext cx="89595" cy="53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0E1508-81F6-F84D-9826-D8A588381A95}"/>
              </a:ext>
            </a:extLst>
          </p:cNvPr>
          <p:cNvCxnSpPr>
            <a:cxnSpLocks/>
          </p:cNvCxnSpPr>
          <p:nvPr userDrawn="1"/>
        </p:nvCxnSpPr>
        <p:spPr>
          <a:xfrm>
            <a:off x="6087732" y="1663765"/>
            <a:ext cx="0" cy="434697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0B1C080-74E3-8E48-B80D-0BD340A3E0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7359" y="1978361"/>
            <a:ext cx="2595562" cy="2593975"/>
          </a:xfrm>
          <a:prstGeom prst="ellipse">
            <a:avLst/>
          </a:prstGeom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DFECF526-0803-0540-9253-216F571B68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33359" y="1978361"/>
            <a:ext cx="2595562" cy="2593975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 hasCustomPrompt="1"/>
          </p:nvPr>
        </p:nvSpPr>
        <p:spPr>
          <a:xfrm>
            <a:off x="838200" y="621364"/>
            <a:ext cx="10515600" cy="457199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317D8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 hasCustomPrompt="1"/>
          </p:nvPr>
        </p:nvSpPr>
        <p:spPr>
          <a:xfrm>
            <a:off x="1447800" y="4747585"/>
            <a:ext cx="3374681" cy="5102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17D83"/>
                </a:solidFill>
              </a:defRPr>
            </a:lvl1pPr>
            <a:lvl2pPr marL="457200" indent="0">
              <a:buNone/>
              <a:defRPr>
                <a:solidFill>
                  <a:srgbClr val="317D83"/>
                </a:solidFill>
              </a:defRPr>
            </a:lvl2pPr>
            <a:lvl3pPr marL="914400" indent="0">
              <a:buNone/>
              <a:defRPr>
                <a:solidFill>
                  <a:srgbClr val="317D83"/>
                </a:solidFill>
              </a:defRPr>
            </a:lvl3pPr>
            <a:lvl4pPr marL="1371600" indent="0">
              <a:buNone/>
              <a:defRPr>
                <a:solidFill>
                  <a:srgbClr val="317D83"/>
                </a:solidFill>
              </a:defRPr>
            </a:lvl4pPr>
            <a:lvl5pPr marL="1828800" indent="0">
              <a:buNone/>
              <a:defRPr>
                <a:solidFill>
                  <a:srgbClr val="317D83"/>
                </a:solidFill>
              </a:defRPr>
            </a:lvl5pPr>
          </a:lstStyle>
          <a:p>
            <a:pPr lvl="0"/>
            <a:r>
              <a:rPr lang="en-US"/>
              <a:t>Full name</a:t>
            </a:r>
            <a:endParaRPr lang="ru-RU"/>
          </a:p>
        </p:txBody>
      </p:sp>
      <p:sp>
        <p:nvSpPr>
          <p:cNvPr id="25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7543800" y="4747585"/>
            <a:ext cx="3374681" cy="5102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rgbClr val="317D83"/>
                </a:solidFill>
              </a:defRPr>
            </a:lvl1pPr>
            <a:lvl2pPr marL="457200" indent="0">
              <a:buNone/>
              <a:defRPr>
                <a:solidFill>
                  <a:srgbClr val="317D83"/>
                </a:solidFill>
              </a:defRPr>
            </a:lvl2pPr>
            <a:lvl3pPr marL="914400" indent="0">
              <a:buNone/>
              <a:defRPr>
                <a:solidFill>
                  <a:srgbClr val="317D83"/>
                </a:solidFill>
              </a:defRPr>
            </a:lvl3pPr>
            <a:lvl4pPr marL="1371600" indent="0">
              <a:buNone/>
              <a:defRPr>
                <a:solidFill>
                  <a:srgbClr val="317D83"/>
                </a:solidFill>
              </a:defRPr>
            </a:lvl4pPr>
            <a:lvl5pPr marL="1828800" indent="0">
              <a:buNone/>
              <a:defRPr>
                <a:solidFill>
                  <a:srgbClr val="317D83"/>
                </a:solidFill>
              </a:defRPr>
            </a:lvl5pPr>
          </a:lstStyle>
          <a:p>
            <a:pPr lvl="0"/>
            <a:r>
              <a:rPr lang="en-US"/>
              <a:t>Full name</a:t>
            </a:r>
            <a:endParaRPr lang="ru-RU"/>
          </a:p>
        </p:txBody>
      </p:sp>
      <p:sp>
        <p:nvSpPr>
          <p:cNvPr id="26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5410200"/>
            <a:ext cx="3374681" cy="5102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rgbClr val="C63731"/>
                </a:solidFill>
              </a:defRPr>
            </a:lvl1pPr>
            <a:lvl2pPr marL="457200" indent="0">
              <a:buNone/>
              <a:defRPr>
                <a:solidFill>
                  <a:srgbClr val="317D83"/>
                </a:solidFill>
              </a:defRPr>
            </a:lvl2pPr>
            <a:lvl3pPr marL="914400" indent="0">
              <a:buNone/>
              <a:defRPr>
                <a:solidFill>
                  <a:srgbClr val="317D83"/>
                </a:solidFill>
              </a:defRPr>
            </a:lvl3pPr>
            <a:lvl4pPr marL="1371600" indent="0">
              <a:buNone/>
              <a:defRPr>
                <a:solidFill>
                  <a:srgbClr val="317D83"/>
                </a:solidFill>
              </a:defRPr>
            </a:lvl4pPr>
            <a:lvl5pPr marL="1828800" indent="0">
              <a:buNone/>
              <a:defRPr>
                <a:solidFill>
                  <a:srgbClr val="317D83"/>
                </a:solidFill>
              </a:defRPr>
            </a:lvl5pPr>
          </a:lstStyle>
          <a:p>
            <a:pPr lvl="0"/>
            <a:r>
              <a:rPr lang="en-US"/>
              <a:t>Position</a:t>
            </a:r>
            <a:endParaRPr lang="ru-RU"/>
          </a:p>
        </p:txBody>
      </p:sp>
      <p:sp>
        <p:nvSpPr>
          <p:cNvPr id="27" name="Текст 10"/>
          <p:cNvSpPr>
            <a:spLocks noGrp="1"/>
          </p:cNvSpPr>
          <p:nvPr>
            <p:ph type="body" sz="quarter" idx="15" hasCustomPrompt="1"/>
          </p:nvPr>
        </p:nvSpPr>
        <p:spPr>
          <a:xfrm>
            <a:off x="7543799" y="5405846"/>
            <a:ext cx="3374681" cy="5102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rgbClr val="C63731"/>
                </a:solidFill>
              </a:defRPr>
            </a:lvl1pPr>
            <a:lvl2pPr marL="457200" indent="0">
              <a:buNone/>
              <a:defRPr>
                <a:solidFill>
                  <a:srgbClr val="317D83"/>
                </a:solidFill>
              </a:defRPr>
            </a:lvl2pPr>
            <a:lvl3pPr marL="914400" indent="0">
              <a:buNone/>
              <a:defRPr>
                <a:solidFill>
                  <a:srgbClr val="317D83"/>
                </a:solidFill>
              </a:defRPr>
            </a:lvl3pPr>
            <a:lvl4pPr marL="1371600" indent="0">
              <a:buNone/>
              <a:defRPr>
                <a:solidFill>
                  <a:srgbClr val="317D83"/>
                </a:solidFill>
              </a:defRPr>
            </a:lvl4pPr>
            <a:lvl5pPr marL="1828800" indent="0">
              <a:buNone/>
              <a:defRPr>
                <a:solidFill>
                  <a:srgbClr val="317D83"/>
                </a:solidFill>
              </a:defRPr>
            </a:lvl5pPr>
          </a:lstStyle>
          <a:p>
            <a:pPr lvl="0"/>
            <a:r>
              <a:rPr lang="en-US"/>
              <a:t>Position</a:t>
            </a:r>
            <a:endParaRPr lang="ru-RU"/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F1EAD6DF-BBC8-4AD0-B14A-5590F480228D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2521383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1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 (3 presenter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0E1508-81F6-F84D-9826-D8A588381A95}"/>
              </a:ext>
            </a:extLst>
          </p:cNvPr>
          <p:cNvCxnSpPr>
            <a:cxnSpLocks/>
          </p:cNvCxnSpPr>
          <p:nvPr userDrawn="1"/>
        </p:nvCxnSpPr>
        <p:spPr>
          <a:xfrm>
            <a:off x="4021856" y="1738859"/>
            <a:ext cx="0" cy="42419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0B1C080-74E3-8E48-B80D-0BD340A3E0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2759" y="1948381"/>
            <a:ext cx="2595562" cy="2593975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DFECF526-0803-0540-9253-216F571B68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98023" y="1948381"/>
            <a:ext cx="2595562" cy="2593975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B7F7D53C-0B1D-2640-AAFB-9076DD99BF1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15391" y="1948381"/>
            <a:ext cx="2595562" cy="2593975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C18681-AFFA-BA4F-AB26-2815CDA5F354}"/>
              </a:ext>
            </a:extLst>
          </p:cNvPr>
          <p:cNvCxnSpPr>
            <a:cxnSpLocks/>
          </p:cNvCxnSpPr>
          <p:nvPr userDrawn="1"/>
        </p:nvCxnSpPr>
        <p:spPr>
          <a:xfrm>
            <a:off x="8004488" y="1738859"/>
            <a:ext cx="0" cy="424190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5F7BD90-C073-A949-92F3-A301C23C1A85}"/>
              </a:ext>
            </a:extLst>
          </p:cNvPr>
          <p:cNvSpPr/>
          <p:nvPr userDrawn="1"/>
        </p:nvSpPr>
        <p:spPr>
          <a:xfrm>
            <a:off x="11817229" y="408947"/>
            <a:ext cx="89596" cy="2313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ECE0E2-FE4E-4241-A823-071C08D05791}"/>
              </a:ext>
            </a:extLst>
          </p:cNvPr>
          <p:cNvSpPr/>
          <p:nvPr userDrawn="1"/>
        </p:nvSpPr>
        <p:spPr>
          <a:xfrm>
            <a:off x="11817229" y="2185889"/>
            <a:ext cx="89595" cy="53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Заголовок 8"/>
          <p:cNvSpPr>
            <a:spLocks noGrp="1"/>
          </p:cNvSpPr>
          <p:nvPr>
            <p:ph type="title" hasCustomPrompt="1"/>
          </p:nvPr>
        </p:nvSpPr>
        <p:spPr>
          <a:xfrm>
            <a:off x="838200" y="621364"/>
            <a:ext cx="10515600" cy="457199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317D8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" name="Текст 10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1" y="4747585"/>
            <a:ext cx="3374681" cy="5102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17D83"/>
                </a:solidFill>
              </a:defRPr>
            </a:lvl1pPr>
            <a:lvl2pPr marL="457200" indent="0">
              <a:buNone/>
              <a:defRPr>
                <a:solidFill>
                  <a:srgbClr val="317D83"/>
                </a:solidFill>
              </a:defRPr>
            </a:lvl2pPr>
            <a:lvl3pPr marL="914400" indent="0">
              <a:buNone/>
              <a:defRPr>
                <a:solidFill>
                  <a:srgbClr val="317D83"/>
                </a:solidFill>
              </a:defRPr>
            </a:lvl3pPr>
            <a:lvl4pPr marL="1371600" indent="0">
              <a:buNone/>
              <a:defRPr>
                <a:solidFill>
                  <a:srgbClr val="317D83"/>
                </a:solidFill>
              </a:defRPr>
            </a:lvl4pPr>
            <a:lvl5pPr marL="1828800" indent="0">
              <a:buNone/>
              <a:defRPr>
                <a:solidFill>
                  <a:srgbClr val="317D83"/>
                </a:solidFill>
              </a:defRPr>
            </a:lvl5pPr>
          </a:lstStyle>
          <a:p>
            <a:pPr lvl="0"/>
            <a:r>
              <a:rPr lang="en-US"/>
              <a:t>Full name</a:t>
            </a:r>
            <a:endParaRPr lang="ru-RU"/>
          </a:p>
        </p:txBody>
      </p:sp>
      <p:sp>
        <p:nvSpPr>
          <p:cNvPr id="33" name="Текст 10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5410200"/>
            <a:ext cx="3374681" cy="5102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rgbClr val="C63731"/>
                </a:solidFill>
              </a:defRPr>
            </a:lvl1pPr>
            <a:lvl2pPr marL="457200" indent="0">
              <a:buNone/>
              <a:defRPr>
                <a:solidFill>
                  <a:srgbClr val="317D83"/>
                </a:solidFill>
              </a:defRPr>
            </a:lvl2pPr>
            <a:lvl3pPr marL="914400" indent="0">
              <a:buNone/>
              <a:defRPr>
                <a:solidFill>
                  <a:srgbClr val="317D83"/>
                </a:solidFill>
              </a:defRPr>
            </a:lvl3pPr>
            <a:lvl4pPr marL="1371600" indent="0">
              <a:buNone/>
              <a:defRPr>
                <a:solidFill>
                  <a:srgbClr val="317D83"/>
                </a:solidFill>
              </a:defRPr>
            </a:lvl4pPr>
            <a:lvl5pPr marL="1828800" indent="0">
              <a:buNone/>
              <a:defRPr>
                <a:solidFill>
                  <a:srgbClr val="317D83"/>
                </a:solidFill>
              </a:defRPr>
            </a:lvl5pPr>
          </a:lstStyle>
          <a:p>
            <a:pPr lvl="0"/>
            <a:r>
              <a:rPr lang="en-US"/>
              <a:t>Position</a:t>
            </a:r>
            <a:endParaRPr lang="ru-RU"/>
          </a:p>
        </p:txBody>
      </p:sp>
      <p:sp>
        <p:nvSpPr>
          <p:cNvPr id="34" name="Текст 10"/>
          <p:cNvSpPr>
            <a:spLocks noGrp="1"/>
          </p:cNvSpPr>
          <p:nvPr>
            <p:ph type="body" sz="quarter" idx="15" hasCustomPrompt="1"/>
          </p:nvPr>
        </p:nvSpPr>
        <p:spPr>
          <a:xfrm>
            <a:off x="4325831" y="4747585"/>
            <a:ext cx="3374681" cy="5102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17D83"/>
                </a:solidFill>
              </a:defRPr>
            </a:lvl1pPr>
            <a:lvl2pPr marL="457200" indent="0">
              <a:buNone/>
              <a:defRPr>
                <a:solidFill>
                  <a:srgbClr val="317D83"/>
                </a:solidFill>
              </a:defRPr>
            </a:lvl2pPr>
            <a:lvl3pPr marL="914400" indent="0">
              <a:buNone/>
              <a:defRPr>
                <a:solidFill>
                  <a:srgbClr val="317D83"/>
                </a:solidFill>
              </a:defRPr>
            </a:lvl3pPr>
            <a:lvl4pPr marL="1371600" indent="0">
              <a:buNone/>
              <a:defRPr>
                <a:solidFill>
                  <a:srgbClr val="317D83"/>
                </a:solidFill>
              </a:defRPr>
            </a:lvl4pPr>
            <a:lvl5pPr marL="1828800" indent="0">
              <a:buNone/>
              <a:defRPr>
                <a:solidFill>
                  <a:srgbClr val="317D83"/>
                </a:solidFill>
              </a:defRPr>
            </a:lvl5pPr>
          </a:lstStyle>
          <a:p>
            <a:pPr lvl="0"/>
            <a:r>
              <a:rPr lang="en-US"/>
              <a:t>Full name</a:t>
            </a:r>
            <a:endParaRPr lang="ru-RU"/>
          </a:p>
        </p:txBody>
      </p:sp>
      <p:sp>
        <p:nvSpPr>
          <p:cNvPr id="35" name="Текст 10"/>
          <p:cNvSpPr>
            <a:spLocks noGrp="1"/>
          </p:cNvSpPr>
          <p:nvPr>
            <p:ph type="body" sz="quarter" idx="16" hasCustomPrompt="1"/>
          </p:nvPr>
        </p:nvSpPr>
        <p:spPr>
          <a:xfrm>
            <a:off x="4325830" y="5410200"/>
            <a:ext cx="3374681" cy="5102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rgbClr val="C63731"/>
                </a:solidFill>
              </a:defRPr>
            </a:lvl1pPr>
            <a:lvl2pPr marL="457200" indent="0">
              <a:buNone/>
              <a:defRPr>
                <a:solidFill>
                  <a:srgbClr val="317D83"/>
                </a:solidFill>
              </a:defRPr>
            </a:lvl2pPr>
            <a:lvl3pPr marL="914400" indent="0">
              <a:buNone/>
              <a:defRPr>
                <a:solidFill>
                  <a:srgbClr val="317D83"/>
                </a:solidFill>
              </a:defRPr>
            </a:lvl3pPr>
            <a:lvl4pPr marL="1371600" indent="0">
              <a:buNone/>
              <a:defRPr>
                <a:solidFill>
                  <a:srgbClr val="317D83"/>
                </a:solidFill>
              </a:defRPr>
            </a:lvl4pPr>
            <a:lvl5pPr marL="1828800" indent="0">
              <a:buNone/>
              <a:defRPr>
                <a:solidFill>
                  <a:srgbClr val="317D83"/>
                </a:solidFill>
              </a:defRPr>
            </a:lvl5pPr>
          </a:lstStyle>
          <a:p>
            <a:pPr lvl="0"/>
            <a:r>
              <a:rPr lang="en-US"/>
              <a:t>Position</a:t>
            </a:r>
            <a:endParaRPr lang="ru-RU"/>
          </a:p>
        </p:txBody>
      </p:sp>
      <p:sp>
        <p:nvSpPr>
          <p:cNvPr id="36" name="Текст 10"/>
          <p:cNvSpPr>
            <a:spLocks noGrp="1"/>
          </p:cNvSpPr>
          <p:nvPr>
            <p:ph type="body" sz="quarter" idx="17" hasCustomPrompt="1"/>
          </p:nvPr>
        </p:nvSpPr>
        <p:spPr>
          <a:xfrm>
            <a:off x="8308461" y="4749893"/>
            <a:ext cx="3374681" cy="5102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17D83"/>
                </a:solidFill>
              </a:defRPr>
            </a:lvl1pPr>
            <a:lvl2pPr marL="457200" indent="0">
              <a:buNone/>
              <a:defRPr>
                <a:solidFill>
                  <a:srgbClr val="317D83"/>
                </a:solidFill>
              </a:defRPr>
            </a:lvl2pPr>
            <a:lvl3pPr marL="914400" indent="0">
              <a:buNone/>
              <a:defRPr>
                <a:solidFill>
                  <a:srgbClr val="317D83"/>
                </a:solidFill>
              </a:defRPr>
            </a:lvl3pPr>
            <a:lvl4pPr marL="1371600" indent="0">
              <a:buNone/>
              <a:defRPr>
                <a:solidFill>
                  <a:srgbClr val="317D83"/>
                </a:solidFill>
              </a:defRPr>
            </a:lvl4pPr>
            <a:lvl5pPr marL="1828800" indent="0">
              <a:buNone/>
              <a:defRPr>
                <a:solidFill>
                  <a:srgbClr val="317D83"/>
                </a:solidFill>
              </a:defRPr>
            </a:lvl5pPr>
          </a:lstStyle>
          <a:p>
            <a:pPr lvl="0"/>
            <a:r>
              <a:rPr lang="en-US"/>
              <a:t>Full name</a:t>
            </a:r>
            <a:endParaRPr lang="ru-RU"/>
          </a:p>
        </p:txBody>
      </p:sp>
      <p:sp>
        <p:nvSpPr>
          <p:cNvPr id="37" name="Текст 10"/>
          <p:cNvSpPr>
            <a:spLocks noGrp="1"/>
          </p:cNvSpPr>
          <p:nvPr>
            <p:ph type="body" sz="quarter" idx="18" hasCustomPrompt="1"/>
          </p:nvPr>
        </p:nvSpPr>
        <p:spPr>
          <a:xfrm>
            <a:off x="8308460" y="5412508"/>
            <a:ext cx="3374681" cy="51021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rgbClr val="C63731"/>
                </a:solidFill>
              </a:defRPr>
            </a:lvl1pPr>
            <a:lvl2pPr marL="457200" indent="0">
              <a:buNone/>
              <a:defRPr>
                <a:solidFill>
                  <a:srgbClr val="317D83"/>
                </a:solidFill>
              </a:defRPr>
            </a:lvl2pPr>
            <a:lvl3pPr marL="914400" indent="0">
              <a:buNone/>
              <a:defRPr>
                <a:solidFill>
                  <a:srgbClr val="317D83"/>
                </a:solidFill>
              </a:defRPr>
            </a:lvl3pPr>
            <a:lvl4pPr marL="1371600" indent="0">
              <a:buNone/>
              <a:defRPr>
                <a:solidFill>
                  <a:srgbClr val="317D83"/>
                </a:solidFill>
              </a:defRPr>
            </a:lvl4pPr>
            <a:lvl5pPr marL="1828800" indent="0">
              <a:buNone/>
              <a:defRPr>
                <a:solidFill>
                  <a:srgbClr val="317D83"/>
                </a:solidFill>
              </a:defRPr>
            </a:lvl5pPr>
          </a:lstStyle>
          <a:p>
            <a:pPr lvl="0"/>
            <a:r>
              <a:rPr lang="en-US"/>
              <a:t>Position</a:t>
            </a:r>
            <a:endParaRPr lang="ru-RU"/>
          </a:p>
        </p:txBody>
      </p: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D8D022C2-B07B-46AC-9109-8FCA8D141CE8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2112389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D7622-E549-4C9B-989F-0FC72968350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33374" y="1143000"/>
            <a:ext cx="7439025" cy="486410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>
              <a:lnSpc>
                <a:spcPct val="100000"/>
              </a:lnSpc>
              <a:spcBef>
                <a:spcPts val="500"/>
              </a:spcBef>
              <a:buFont typeface="+mj-lt"/>
              <a:buAutoNum type="arabicPeriod"/>
              <a:defRPr sz="1600">
                <a:solidFill>
                  <a:srgbClr val="C00000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500"/>
              </a:spcBef>
              <a:spcAft>
                <a:spcPts val="1300"/>
              </a:spcAft>
              <a:buNone/>
              <a:defRPr sz="2000">
                <a:solidFill>
                  <a:schemeClr val="tx1"/>
                </a:solidFill>
              </a:defRPr>
            </a:lvl2pPr>
            <a:lvl3pPr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Description</a:t>
            </a:r>
          </a:p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Description</a:t>
            </a:r>
          </a:p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Description</a:t>
            </a:r>
          </a:p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Description</a:t>
            </a:r>
          </a:p>
          <a:p>
            <a:pPr lvl="0"/>
            <a:r>
              <a:rPr lang="en-US"/>
              <a:t>Header</a:t>
            </a:r>
          </a:p>
          <a:p>
            <a:pPr lvl="1"/>
            <a:r>
              <a:rPr lang="en-US"/>
              <a:t>Description</a:t>
            </a:r>
          </a:p>
          <a:p>
            <a:pPr lvl="0"/>
            <a:endParaRPr lang="en-US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448" y="4011"/>
            <a:ext cx="4035552" cy="6858000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22D0FA75-45C9-42A4-907C-86F2CFB85537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70D367-3AA3-F74D-9D5C-A29AF5CFEAD4}"/>
              </a:ext>
            </a:extLst>
          </p:cNvPr>
          <p:cNvSpPr txBox="1"/>
          <p:nvPr userDrawn="1"/>
        </p:nvSpPr>
        <p:spPr>
          <a:xfrm>
            <a:off x="333374" y="228600"/>
            <a:ext cx="7439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/>
                </a:solidFill>
              </a:rPr>
              <a:t>Agenda and Objectives</a:t>
            </a:r>
          </a:p>
        </p:txBody>
      </p:sp>
    </p:spTree>
    <p:extLst>
      <p:ext uri="{BB962C8B-B14F-4D97-AF65-F5344CB8AC3E}">
        <p14:creationId xmlns:p14="http://schemas.microsoft.com/office/powerpoint/2010/main" val="1360798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reen Journal_Flip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2AEBFD1F-3E0E-4BF1-A4EE-57BA03D23E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84" b="11163"/>
          <a:stretch/>
        </p:blipFill>
        <p:spPr>
          <a:xfrm>
            <a:off x="304800" y="923972"/>
            <a:ext cx="5970088" cy="5934026"/>
          </a:xfrm>
          <a:prstGeom prst="rect">
            <a:avLst/>
          </a:prstGeom>
        </p:spPr>
      </p:pic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EF76A00E-39A1-40DD-8CA1-91E6D2B15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84" b="11163"/>
          <a:stretch/>
        </p:blipFill>
        <p:spPr>
          <a:xfrm>
            <a:off x="5806333" y="923972"/>
            <a:ext cx="5970089" cy="5934028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650AA98D-9A9F-2F4E-A9C4-74E541BF4B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3375" y="147241"/>
            <a:ext cx="11134724" cy="82757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Discussion Topic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5EBA45-827D-40F4-B7BD-77151401D93A}"/>
              </a:ext>
            </a:extLst>
          </p:cNvPr>
          <p:cNvSpPr/>
          <p:nvPr userDrawn="1"/>
        </p:nvSpPr>
        <p:spPr>
          <a:xfrm>
            <a:off x="11817229" y="408947"/>
            <a:ext cx="89596" cy="2313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7B5E3-CDB2-4BB2-BD0F-93E45BAF1820}"/>
              </a:ext>
            </a:extLst>
          </p:cNvPr>
          <p:cNvSpPr/>
          <p:nvPr userDrawn="1"/>
        </p:nvSpPr>
        <p:spPr>
          <a:xfrm>
            <a:off x="11817229" y="2185889"/>
            <a:ext cx="89595" cy="53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38746F78-F753-4F43-9A64-2B82C590C119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4BD4A-E328-C34C-B731-7D72E24268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3975" y="1752600"/>
            <a:ext cx="4057650" cy="43338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2000" b="1">
                <a:solidFill>
                  <a:schemeClr val="tx2"/>
                </a:solidFill>
              </a:defRPr>
            </a:lvl1pPr>
            <a:lvl2pPr algn="ctr">
              <a:buNone/>
              <a:defRPr b="1">
                <a:solidFill>
                  <a:schemeClr val="tx2"/>
                </a:solidFill>
              </a:defRPr>
            </a:lvl2pPr>
            <a:lvl3pPr algn="ctr">
              <a:buNone/>
              <a:defRPr b="1">
                <a:solidFill>
                  <a:schemeClr val="tx2"/>
                </a:solidFill>
              </a:defRPr>
            </a:lvl3pPr>
            <a:lvl4pPr algn="ctr">
              <a:buNone/>
              <a:defRPr b="1">
                <a:solidFill>
                  <a:schemeClr val="tx2"/>
                </a:solidFill>
              </a:defRPr>
            </a:lvl4pPr>
            <a:lvl5pPr algn="ctr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2433464-A4E9-7149-BB99-51C627D25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86180" y="1752600"/>
            <a:ext cx="4057650" cy="43338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sz="2000" b="1">
                <a:solidFill>
                  <a:schemeClr val="tx2"/>
                </a:solidFill>
              </a:defRPr>
            </a:lvl1pPr>
            <a:lvl2pPr algn="ctr">
              <a:buNone/>
              <a:defRPr b="1">
                <a:solidFill>
                  <a:schemeClr val="tx2"/>
                </a:solidFill>
              </a:defRPr>
            </a:lvl2pPr>
            <a:lvl3pPr algn="ctr">
              <a:buNone/>
              <a:defRPr b="1">
                <a:solidFill>
                  <a:schemeClr val="tx2"/>
                </a:solidFill>
              </a:defRPr>
            </a:lvl3pPr>
            <a:lvl4pPr algn="ctr">
              <a:buNone/>
              <a:defRPr b="1">
                <a:solidFill>
                  <a:schemeClr val="tx2"/>
                </a:solidFill>
              </a:defRPr>
            </a:lvl4pPr>
            <a:lvl5pPr algn="ctr">
              <a:buNone/>
              <a:defRPr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61BF3-FDE3-3E43-A8BF-7D5A2419F2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23975" y="2185988"/>
            <a:ext cx="4057650" cy="3822700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&lt;Type here&gt;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A275967-F400-764F-AE84-354A4A7DA1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86180" y="2185988"/>
            <a:ext cx="4057650" cy="3822700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&lt;Type here&gt;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0828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8CC55B-5D02-424F-BF15-4CAA2C27FD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2DCBCE-8D63-DC4A-8CE9-2F5E0C79AF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94860" y="1569600"/>
            <a:ext cx="4400550" cy="64633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#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5F43A5-1106-064A-92E6-043C97719B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200" y="2438400"/>
            <a:ext cx="8430210" cy="3893705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the tip here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601613-6B02-664D-AA57-21F17110B73B}"/>
              </a:ext>
            </a:extLst>
          </p:cNvPr>
          <p:cNvSpPr txBox="1"/>
          <p:nvPr userDrawn="1"/>
        </p:nvSpPr>
        <p:spPr>
          <a:xfrm>
            <a:off x="565200" y="1569600"/>
            <a:ext cx="4261803" cy="58477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Century Gothic" panose="020B0502020202020204" pitchFamily="34" charset="0"/>
                <a:ea typeface="League Spartan" charset="0"/>
                <a:cs typeface="Poppins" pitchFamily="2" charset="77"/>
              </a:rPr>
              <a:t>Virtual Rapport Tip #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00" y="792000"/>
            <a:ext cx="619200" cy="619200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85606521-413A-4656-8A22-672DCA05A4B7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887000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Chat">
    <p:bg>
      <p:bgPr>
        <a:gradFill>
          <a:gsLst>
            <a:gs pos="0">
              <a:schemeClr val="accent1"/>
            </a:gs>
            <a:gs pos="100000">
              <a:schemeClr val="accent1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A5F4802-9960-6047-82F1-9CAFB43D4A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6800" y="901284"/>
            <a:ext cx="10058400" cy="15118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Module Name Goes Here</a:t>
            </a:r>
          </a:p>
        </p:txBody>
      </p:sp>
      <p:sp>
        <p:nvSpPr>
          <p:cNvPr id="18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0" y="3835284"/>
            <a:ext cx="8686800" cy="2121431"/>
          </a:xfrm>
          <a:prstGeom prst="rect">
            <a:avLst/>
          </a:prstGeom>
        </p:spPr>
        <p:txBody>
          <a:bodyPr/>
          <a:lstStyle>
            <a:lvl1pPr marL="0" indent="3175" algn="ctr">
              <a:buClr>
                <a:srgbClr val="317D83"/>
              </a:buClr>
              <a:buFont typeface="+mj-lt"/>
              <a:buNone/>
              <a:defRPr lang="ru-RU" sz="2800" b="0" kern="1200" dirty="0" smtClean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marL="457200" indent="0">
              <a:buNone/>
              <a:defRPr lang="ru-RU" sz="3200" b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2pPr>
            <a:lvl3pPr marL="914400" indent="0">
              <a:buNone/>
              <a:defRPr lang="ru-RU" sz="3200" b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3pPr>
            <a:lvl4pPr marL="1371600" indent="0">
              <a:buNone/>
              <a:defRPr lang="ru-RU" sz="3200" b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4pPr>
            <a:lvl5pPr marL="1828800" indent="0">
              <a:buNone/>
              <a:defRPr lang="en-US" sz="32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5pPr>
          </a:lstStyle>
          <a:p>
            <a:r>
              <a:rPr lang="en-US"/>
              <a:t>Chat question goes here</a:t>
            </a:r>
          </a:p>
        </p:txBody>
      </p:sp>
      <p:grpSp>
        <p:nvGrpSpPr>
          <p:cNvPr id="11" name="Группа 5">
            <a:extLst>
              <a:ext uri="{FF2B5EF4-FFF2-40B4-BE49-F238E27FC236}">
                <a16:creationId xmlns:a16="http://schemas.microsoft.com/office/drawing/2014/main" id="{D99C2E28-36F7-43AD-9AA5-E9A0C0F7A33E}"/>
              </a:ext>
            </a:extLst>
          </p:cNvPr>
          <p:cNvGrpSpPr/>
          <p:nvPr userDrawn="1"/>
        </p:nvGrpSpPr>
        <p:grpSpPr>
          <a:xfrm>
            <a:off x="2633059" y="2590800"/>
            <a:ext cx="6925881" cy="89596"/>
            <a:chOff x="2641109" y="2607507"/>
            <a:chExt cx="6925881" cy="8959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631CB29-4678-4B45-B484-398A28E68694}"/>
                </a:ext>
              </a:extLst>
            </p:cNvPr>
            <p:cNvSpPr/>
            <p:nvPr userDrawn="1"/>
          </p:nvSpPr>
          <p:spPr>
            <a:xfrm rot="5400000">
              <a:off x="6051202" y="1495309"/>
              <a:ext cx="89596" cy="231399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700BF02-10E8-4C44-A72A-9EFEF3D7568D}"/>
                </a:ext>
              </a:extLst>
            </p:cNvPr>
            <p:cNvSpPr/>
            <p:nvPr userDrawn="1"/>
          </p:nvSpPr>
          <p:spPr>
            <a:xfrm rot="5400000">
              <a:off x="3753308" y="1495308"/>
              <a:ext cx="89596" cy="231399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99DB514-2821-4B21-9D43-8B9682536C68}"/>
                </a:ext>
              </a:extLst>
            </p:cNvPr>
            <p:cNvSpPr/>
            <p:nvPr userDrawn="1"/>
          </p:nvSpPr>
          <p:spPr>
            <a:xfrm rot="5400000">
              <a:off x="8365195" y="1495308"/>
              <a:ext cx="89596" cy="23139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4629522B-DB02-47D7-AC17-72BC0FAA7BCF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345D3F-912C-D440-AB48-E44B09820E03}"/>
              </a:ext>
            </a:extLst>
          </p:cNvPr>
          <p:cNvSpPr txBox="1"/>
          <p:nvPr userDrawn="1"/>
        </p:nvSpPr>
        <p:spPr>
          <a:xfrm>
            <a:off x="1066800" y="3048000"/>
            <a:ext cx="1005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As we wait to get started, feel free to chat:</a:t>
            </a:r>
          </a:p>
        </p:txBody>
      </p:sp>
    </p:spTree>
    <p:extLst>
      <p:ext uri="{BB962C8B-B14F-4D97-AF65-F5344CB8AC3E}">
        <p14:creationId xmlns:p14="http://schemas.microsoft.com/office/powerpoint/2010/main" val="402882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8CC55B-5D02-424F-BF15-4CAA2C27FDB9}"/>
              </a:ext>
            </a:extLst>
          </p:cNvPr>
          <p:cNvSpPr/>
          <p:nvPr userDrawn="1"/>
        </p:nvSpPr>
        <p:spPr>
          <a:xfrm>
            <a:off x="508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tx2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E242B-832D-CA4C-B221-FC52CD138DB8}"/>
              </a:ext>
            </a:extLst>
          </p:cNvPr>
          <p:cNvSpPr txBox="1"/>
          <p:nvPr userDrawn="1"/>
        </p:nvSpPr>
        <p:spPr>
          <a:xfrm>
            <a:off x="565200" y="1570929"/>
            <a:ext cx="3579779" cy="646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Poll</a:t>
            </a:r>
          </a:p>
        </p:txBody>
      </p:sp>
      <p:grpSp>
        <p:nvGrpSpPr>
          <p:cNvPr id="14" name="Группа 511">
            <a:extLst>
              <a:ext uri="{FF2B5EF4-FFF2-40B4-BE49-F238E27FC236}">
                <a16:creationId xmlns:a16="http://schemas.microsoft.com/office/drawing/2014/main" id="{A886EC83-9E0D-D740-8A95-084671E9FB09}"/>
              </a:ext>
            </a:extLst>
          </p:cNvPr>
          <p:cNvGrpSpPr>
            <a:grpSpLocks/>
          </p:cNvGrpSpPr>
          <p:nvPr userDrawn="1"/>
        </p:nvGrpSpPr>
        <p:grpSpPr>
          <a:xfrm>
            <a:off x="649224" y="762000"/>
            <a:ext cx="621792" cy="621757"/>
            <a:chOff x="4081427" y="3622389"/>
            <a:chExt cx="218125" cy="302560"/>
          </a:xfrm>
          <a:solidFill>
            <a:schemeClr val="bg1"/>
          </a:solidFill>
        </p:grpSpPr>
        <p:sp>
          <p:nvSpPr>
            <p:cNvPr id="15" name="Freeform 227">
              <a:extLst>
                <a:ext uri="{FF2B5EF4-FFF2-40B4-BE49-F238E27FC236}">
                  <a16:creationId xmlns:a16="http://schemas.microsoft.com/office/drawing/2014/main" id="{AF3BA587-A614-7D48-BFF8-9A8C79CC3D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1427" y="3754671"/>
              <a:ext cx="66141" cy="170278"/>
            </a:xfrm>
            <a:custGeom>
              <a:avLst/>
              <a:gdLst>
                <a:gd name="T0" fmla="*/ 47 w 47"/>
                <a:gd name="T1" fmla="*/ 121 h 121"/>
                <a:gd name="T2" fmla="*/ 0 w 47"/>
                <a:gd name="T3" fmla="*/ 121 h 121"/>
                <a:gd name="T4" fmla="*/ 0 w 47"/>
                <a:gd name="T5" fmla="*/ 0 h 121"/>
                <a:gd name="T6" fmla="*/ 47 w 47"/>
                <a:gd name="T7" fmla="*/ 0 h 121"/>
                <a:gd name="T8" fmla="*/ 47 w 47"/>
                <a:gd name="T9" fmla="*/ 121 h 121"/>
                <a:gd name="T10" fmla="*/ 7 w 47"/>
                <a:gd name="T11" fmla="*/ 114 h 121"/>
                <a:gd name="T12" fmla="*/ 41 w 47"/>
                <a:gd name="T13" fmla="*/ 114 h 121"/>
                <a:gd name="T14" fmla="*/ 41 w 47"/>
                <a:gd name="T15" fmla="*/ 7 h 121"/>
                <a:gd name="T16" fmla="*/ 7 w 47"/>
                <a:gd name="T17" fmla="*/ 7 h 121"/>
                <a:gd name="T18" fmla="*/ 7 w 47"/>
                <a:gd name="T19" fmla="*/ 11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121">
                  <a:moveTo>
                    <a:pt x="47" y="121"/>
                  </a:moveTo>
                  <a:lnTo>
                    <a:pt x="0" y="121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121"/>
                  </a:lnTo>
                  <a:close/>
                  <a:moveTo>
                    <a:pt x="7" y="114"/>
                  </a:moveTo>
                  <a:lnTo>
                    <a:pt x="41" y="114"/>
                  </a:lnTo>
                  <a:lnTo>
                    <a:pt x="41" y="7"/>
                  </a:lnTo>
                  <a:lnTo>
                    <a:pt x="7" y="7"/>
                  </a:lnTo>
                  <a:lnTo>
                    <a:pt x="7" y="1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" name="Freeform 228">
              <a:extLst>
                <a:ext uri="{FF2B5EF4-FFF2-40B4-BE49-F238E27FC236}">
                  <a16:creationId xmlns:a16="http://schemas.microsoft.com/office/drawing/2014/main" id="{BA50B467-5133-4D44-A7AF-7E728A07A1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3411" y="3802518"/>
              <a:ext cx="66141" cy="122431"/>
            </a:xfrm>
            <a:custGeom>
              <a:avLst/>
              <a:gdLst>
                <a:gd name="T0" fmla="*/ 47 w 47"/>
                <a:gd name="T1" fmla="*/ 87 h 87"/>
                <a:gd name="T2" fmla="*/ 0 w 47"/>
                <a:gd name="T3" fmla="*/ 87 h 87"/>
                <a:gd name="T4" fmla="*/ 0 w 47"/>
                <a:gd name="T5" fmla="*/ 0 h 87"/>
                <a:gd name="T6" fmla="*/ 47 w 47"/>
                <a:gd name="T7" fmla="*/ 0 h 87"/>
                <a:gd name="T8" fmla="*/ 47 w 47"/>
                <a:gd name="T9" fmla="*/ 87 h 87"/>
                <a:gd name="T10" fmla="*/ 7 w 47"/>
                <a:gd name="T11" fmla="*/ 80 h 87"/>
                <a:gd name="T12" fmla="*/ 40 w 47"/>
                <a:gd name="T13" fmla="*/ 80 h 87"/>
                <a:gd name="T14" fmla="*/ 40 w 47"/>
                <a:gd name="T15" fmla="*/ 6 h 87"/>
                <a:gd name="T16" fmla="*/ 7 w 47"/>
                <a:gd name="T17" fmla="*/ 6 h 87"/>
                <a:gd name="T18" fmla="*/ 7 w 47"/>
                <a:gd name="T19" fmla="*/ 8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87">
                  <a:moveTo>
                    <a:pt x="47" y="87"/>
                  </a:moveTo>
                  <a:lnTo>
                    <a:pt x="0" y="87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87"/>
                  </a:lnTo>
                  <a:close/>
                  <a:moveTo>
                    <a:pt x="7" y="80"/>
                  </a:moveTo>
                  <a:lnTo>
                    <a:pt x="40" y="80"/>
                  </a:lnTo>
                  <a:lnTo>
                    <a:pt x="40" y="6"/>
                  </a:lnTo>
                  <a:lnTo>
                    <a:pt x="7" y="6"/>
                  </a:lnTo>
                  <a:lnTo>
                    <a:pt x="7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" name="Freeform 229">
              <a:extLst>
                <a:ext uri="{FF2B5EF4-FFF2-40B4-BE49-F238E27FC236}">
                  <a16:creationId xmlns:a16="http://schemas.microsoft.com/office/drawing/2014/main" id="{35CE3861-5F8A-484B-B96A-B0CCEA10A3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7419" y="3622389"/>
              <a:ext cx="66141" cy="302560"/>
            </a:xfrm>
            <a:custGeom>
              <a:avLst/>
              <a:gdLst>
                <a:gd name="T0" fmla="*/ 47 w 47"/>
                <a:gd name="T1" fmla="*/ 215 h 215"/>
                <a:gd name="T2" fmla="*/ 0 w 47"/>
                <a:gd name="T3" fmla="*/ 215 h 215"/>
                <a:gd name="T4" fmla="*/ 0 w 47"/>
                <a:gd name="T5" fmla="*/ 0 h 215"/>
                <a:gd name="T6" fmla="*/ 47 w 47"/>
                <a:gd name="T7" fmla="*/ 0 h 215"/>
                <a:gd name="T8" fmla="*/ 47 w 47"/>
                <a:gd name="T9" fmla="*/ 215 h 215"/>
                <a:gd name="T10" fmla="*/ 7 w 47"/>
                <a:gd name="T11" fmla="*/ 208 h 215"/>
                <a:gd name="T12" fmla="*/ 41 w 47"/>
                <a:gd name="T13" fmla="*/ 208 h 215"/>
                <a:gd name="T14" fmla="*/ 41 w 47"/>
                <a:gd name="T15" fmla="*/ 6 h 215"/>
                <a:gd name="T16" fmla="*/ 7 w 47"/>
                <a:gd name="T17" fmla="*/ 6 h 215"/>
                <a:gd name="T18" fmla="*/ 7 w 47"/>
                <a:gd name="T19" fmla="*/ 20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215">
                  <a:moveTo>
                    <a:pt x="47" y="215"/>
                  </a:moveTo>
                  <a:lnTo>
                    <a:pt x="0" y="215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215"/>
                  </a:lnTo>
                  <a:close/>
                  <a:moveTo>
                    <a:pt x="7" y="208"/>
                  </a:moveTo>
                  <a:lnTo>
                    <a:pt x="41" y="208"/>
                  </a:lnTo>
                  <a:lnTo>
                    <a:pt x="41" y="6"/>
                  </a:lnTo>
                  <a:lnTo>
                    <a:pt x="7" y="6"/>
                  </a:lnTo>
                  <a:lnTo>
                    <a:pt x="7" y="2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6576BC-F022-014F-B187-17ACAC50CF29}"/>
              </a:ext>
            </a:extLst>
          </p:cNvPr>
          <p:cNvCxnSpPr>
            <a:cxnSpLocks/>
          </p:cNvCxnSpPr>
          <p:nvPr userDrawn="1"/>
        </p:nvCxnSpPr>
        <p:spPr>
          <a:xfrm>
            <a:off x="644454" y="1447800"/>
            <a:ext cx="626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F193606F-4424-214C-AAD7-E5BDF8FE6C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109" y="2370868"/>
            <a:ext cx="10279492" cy="40007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20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the topic here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D342BDA0-7A72-4892-8727-5C5857022C56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2496620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rv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0898FB-E21B-DA42-A1C1-B4A22484BFC4}"/>
              </a:ext>
            </a:extLst>
          </p:cNvPr>
          <p:cNvSpPr/>
          <p:nvPr userDrawn="1"/>
        </p:nvSpPr>
        <p:spPr>
          <a:xfrm>
            <a:off x="508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tx2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E242B-832D-CA4C-B221-FC52CD138DB8}"/>
              </a:ext>
            </a:extLst>
          </p:cNvPr>
          <p:cNvSpPr txBox="1"/>
          <p:nvPr userDrawn="1"/>
        </p:nvSpPr>
        <p:spPr>
          <a:xfrm>
            <a:off x="565200" y="1570929"/>
            <a:ext cx="3579779" cy="646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Survey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6576BC-F022-014F-B187-17ACAC50CF29}"/>
              </a:ext>
            </a:extLst>
          </p:cNvPr>
          <p:cNvCxnSpPr>
            <a:cxnSpLocks/>
          </p:cNvCxnSpPr>
          <p:nvPr userDrawn="1"/>
        </p:nvCxnSpPr>
        <p:spPr>
          <a:xfrm>
            <a:off x="644454" y="1447800"/>
            <a:ext cx="62656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7657FDC2-0E87-4808-82D2-576F3FDD22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537944" y="486432"/>
            <a:ext cx="901244" cy="899804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ED45126F-5BA5-4B3F-9F04-97480731B691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C9B8645-29D6-2641-BDEF-0FE604CA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109" y="2370868"/>
            <a:ext cx="10279492" cy="40007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20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the topic here</a:t>
            </a:r>
          </a:p>
        </p:txBody>
      </p:sp>
    </p:spTree>
    <p:extLst>
      <p:ext uri="{BB962C8B-B14F-4D97-AF65-F5344CB8AC3E}">
        <p14:creationId xmlns:p14="http://schemas.microsoft.com/office/powerpoint/2010/main" val="4096037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6AF329-DA77-7045-BE53-E54DD4D685FC}"/>
              </a:ext>
            </a:extLst>
          </p:cNvPr>
          <p:cNvSpPr/>
          <p:nvPr userDrawn="1"/>
        </p:nvSpPr>
        <p:spPr>
          <a:xfrm>
            <a:off x="508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tx2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E242B-832D-CA4C-B221-FC52CD138DB8}"/>
              </a:ext>
            </a:extLst>
          </p:cNvPr>
          <p:cNvSpPr txBox="1"/>
          <p:nvPr userDrawn="1"/>
        </p:nvSpPr>
        <p:spPr>
          <a:xfrm>
            <a:off x="565200" y="1569600"/>
            <a:ext cx="3579779" cy="646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Discussion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00" y="792000"/>
            <a:ext cx="619200" cy="619200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E41F7F99-943B-49F4-AA86-472664241F82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E7DBC2E-5096-7441-B24A-5B594AC244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109" y="2370868"/>
            <a:ext cx="10279492" cy="40007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20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the topic here</a:t>
            </a:r>
          </a:p>
        </p:txBody>
      </p:sp>
    </p:spTree>
    <p:extLst>
      <p:ext uri="{BB962C8B-B14F-4D97-AF65-F5344CB8AC3E}">
        <p14:creationId xmlns:p14="http://schemas.microsoft.com/office/powerpoint/2010/main" val="2817267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5EF618-262E-7A49-8850-D019F1C0B3CB}"/>
              </a:ext>
            </a:extLst>
          </p:cNvPr>
          <p:cNvSpPr/>
          <p:nvPr userDrawn="1"/>
        </p:nvSpPr>
        <p:spPr>
          <a:xfrm>
            <a:off x="508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tx2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E242B-832D-CA4C-B221-FC52CD138DB8}"/>
              </a:ext>
            </a:extLst>
          </p:cNvPr>
          <p:cNvSpPr txBox="1"/>
          <p:nvPr userDrawn="1"/>
        </p:nvSpPr>
        <p:spPr>
          <a:xfrm>
            <a:off x="565200" y="1569600"/>
            <a:ext cx="3579779" cy="646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Chat</a:t>
            </a:r>
          </a:p>
        </p:txBody>
      </p:sp>
      <p:sp>
        <p:nvSpPr>
          <p:cNvPr id="7" name="Freeform 90">
            <a:extLst>
              <a:ext uri="{FF2B5EF4-FFF2-40B4-BE49-F238E27FC236}">
                <a16:creationId xmlns:a16="http://schemas.microsoft.com/office/drawing/2014/main" id="{F3787DCF-DC74-3F4B-B6CB-C309F2C009D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49224" y="795528"/>
            <a:ext cx="621792" cy="568676"/>
          </a:xfrm>
          <a:custGeom>
            <a:avLst/>
            <a:gdLst>
              <a:gd name="T0" fmla="*/ 48 w 176"/>
              <a:gd name="T1" fmla="*/ 60 h 160"/>
              <a:gd name="T2" fmla="*/ 36 w 176"/>
              <a:gd name="T3" fmla="*/ 72 h 160"/>
              <a:gd name="T4" fmla="*/ 48 w 176"/>
              <a:gd name="T5" fmla="*/ 84 h 160"/>
              <a:gd name="T6" fmla="*/ 60 w 176"/>
              <a:gd name="T7" fmla="*/ 72 h 160"/>
              <a:gd name="T8" fmla="*/ 48 w 176"/>
              <a:gd name="T9" fmla="*/ 60 h 160"/>
              <a:gd name="T10" fmla="*/ 88 w 176"/>
              <a:gd name="T11" fmla="*/ 60 h 160"/>
              <a:gd name="T12" fmla="*/ 76 w 176"/>
              <a:gd name="T13" fmla="*/ 72 h 160"/>
              <a:gd name="T14" fmla="*/ 88 w 176"/>
              <a:gd name="T15" fmla="*/ 84 h 160"/>
              <a:gd name="T16" fmla="*/ 100 w 176"/>
              <a:gd name="T17" fmla="*/ 72 h 160"/>
              <a:gd name="T18" fmla="*/ 88 w 176"/>
              <a:gd name="T19" fmla="*/ 60 h 160"/>
              <a:gd name="T20" fmla="*/ 88 w 176"/>
              <a:gd name="T21" fmla="*/ 0 h 160"/>
              <a:gd name="T22" fmla="*/ 0 w 176"/>
              <a:gd name="T23" fmla="*/ 72 h 160"/>
              <a:gd name="T24" fmla="*/ 25 w 176"/>
              <a:gd name="T25" fmla="*/ 122 h 160"/>
              <a:gd name="T26" fmla="*/ 16 w 176"/>
              <a:gd name="T27" fmla="*/ 160 h 160"/>
              <a:gd name="T28" fmla="*/ 63 w 176"/>
              <a:gd name="T29" fmla="*/ 141 h 160"/>
              <a:gd name="T30" fmla="*/ 88 w 176"/>
              <a:gd name="T31" fmla="*/ 144 h 160"/>
              <a:gd name="T32" fmla="*/ 176 w 176"/>
              <a:gd name="T33" fmla="*/ 72 h 160"/>
              <a:gd name="T34" fmla="*/ 88 w 176"/>
              <a:gd name="T35" fmla="*/ 0 h 160"/>
              <a:gd name="T36" fmla="*/ 88 w 176"/>
              <a:gd name="T37" fmla="*/ 136 h 160"/>
              <a:gd name="T38" fmla="*/ 65 w 176"/>
              <a:gd name="T39" fmla="*/ 133 h 160"/>
              <a:gd name="T40" fmla="*/ 63 w 176"/>
              <a:gd name="T41" fmla="*/ 133 h 160"/>
              <a:gd name="T42" fmla="*/ 60 w 176"/>
              <a:gd name="T43" fmla="*/ 134 h 160"/>
              <a:gd name="T44" fmla="*/ 27 w 176"/>
              <a:gd name="T45" fmla="*/ 147 h 160"/>
              <a:gd name="T46" fmla="*/ 33 w 176"/>
              <a:gd name="T47" fmla="*/ 124 h 160"/>
              <a:gd name="T48" fmla="*/ 30 w 176"/>
              <a:gd name="T49" fmla="*/ 116 h 160"/>
              <a:gd name="T50" fmla="*/ 8 w 176"/>
              <a:gd name="T51" fmla="*/ 72 h 160"/>
              <a:gd name="T52" fmla="*/ 88 w 176"/>
              <a:gd name="T53" fmla="*/ 8 h 160"/>
              <a:gd name="T54" fmla="*/ 168 w 176"/>
              <a:gd name="T55" fmla="*/ 72 h 160"/>
              <a:gd name="T56" fmla="*/ 88 w 176"/>
              <a:gd name="T57" fmla="*/ 136 h 160"/>
              <a:gd name="T58" fmla="*/ 128 w 176"/>
              <a:gd name="T59" fmla="*/ 60 h 160"/>
              <a:gd name="T60" fmla="*/ 116 w 176"/>
              <a:gd name="T61" fmla="*/ 72 h 160"/>
              <a:gd name="T62" fmla="*/ 128 w 176"/>
              <a:gd name="T63" fmla="*/ 84 h 160"/>
              <a:gd name="T64" fmla="*/ 140 w 176"/>
              <a:gd name="T65" fmla="*/ 72 h 160"/>
              <a:gd name="T66" fmla="*/ 128 w 176"/>
              <a:gd name="T67" fmla="*/ 60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6" h="160">
                <a:moveTo>
                  <a:pt x="48" y="60"/>
                </a:moveTo>
                <a:cubicBezTo>
                  <a:pt x="41" y="60"/>
                  <a:pt x="36" y="65"/>
                  <a:pt x="36" y="72"/>
                </a:cubicBezTo>
                <a:cubicBezTo>
                  <a:pt x="36" y="79"/>
                  <a:pt x="41" y="84"/>
                  <a:pt x="48" y="84"/>
                </a:cubicBezTo>
                <a:cubicBezTo>
                  <a:pt x="55" y="84"/>
                  <a:pt x="60" y="79"/>
                  <a:pt x="60" y="72"/>
                </a:cubicBezTo>
                <a:cubicBezTo>
                  <a:pt x="60" y="65"/>
                  <a:pt x="55" y="60"/>
                  <a:pt x="48" y="60"/>
                </a:cubicBezTo>
                <a:moveTo>
                  <a:pt x="88" y="60"/>
                </a:moveTo>
                <a:cubicBezTo>
                  <a:pt x="81" y="60"/>
                  <a:pt x="76" y="65"/>
                  <a:pt x="76" y="72"/>
                </a:cubicBezTo>
                <a:cubicBezTo>
                  <a:pt x="76" y="79"/>
                  <a:pt x="81" y="84"/>
                  <a:pt x="88" y="84"/>
                </a:cubicBezTo>
                <a:cubicBezTo>
                  <a:pt x="95" y="84"/>
                  <a:pt x="100" y="79"/>
                  <a:pt x="100" y="72"/>
                </a:cubicBezTo>
                <a:cubicBezTo>
                  <a:pt x="100" y="65"/>
                  <a:pt x="95" y="60"/>
                  <a:pt x="88" y="60"/>
                </a:cubicBezTo>
                <a:moveTo>
                  <a:pt x="88" y="0"/>
                </a:moveTo>
                <a:cubicBezTo>
                  <a:pt x="39" y="0"/>
                  <a:pt x="0" y="32"/>
                  <a:pt x="0" y="72"/>
                </a:cubicBezTo>
                <a:cubicBezTo>
                  <a:pt x="0" y="92"/>
                  <a:pt x="10" y="109"/>
                  <a:pt x="25" y="122"/>
                </a:cubicBezTo>
                <a:cubicBezTo>
                  <a:pt x="16" y="160"/>
                  <a:pt x="16" y="160"/>
                  <a:pt x="16" y="160"/>
                </a:cubicBezTo>
                <a:cubicBezTo>
                  <a:pt x="63" y="141"/>
                  <a:pt x="63" y="141"/>
                  <a:pt x="63" y="141"/>
                </a:cubicBezTo>
                <a:cubicBezTo>
                  <a:pt x="71" y="143"/>
                  <a:pt x="79" y="144"/>
                  <a:pt x="88" y="144"/>
                </a:cubicBezTo>
                <a:cubicBezTo>
                  <a:pt x="137" y="144"/>
                  <a:pt x="176" y="112"/>
                  <a:pt x="176" y="72"/>
                </a:cubicBezTo>
                <a:cubicBezTo>
                  <a:pt x="176" y="32"/>
                  <a:pt x="137" y="0"/>
                  <a:pt x="88" y="0"/>
                </a:cubicBezTo>
                <a:moveTo>
                  <a:pt x="88" y="136"/>
                </a:moveTo>
                <a:cubicBezTo>
                  <a:pt x="80" y="136"/>
                  <a:pt x="73" y="135"/>
                  <a:pt x="65" y="133"/>
                </a:cubicBezTo>
                <a:cubicBezTo>
                  <a:pt x="65" y="133"/>
                  <a:pt x="64" y="133"/>
                  <a:pt x="63" y="133"/>
                </a:cubicBezTo>
                <a:cubicBezTo>
                  <a:pt x="62" y="133"/>
                  <a:pt x="61" y="133"/>
                  <a:pt x="60" y="134"/>
                </a:cubicBezTo>
                <a:cubicBezTo>
                  <a:pt x="27" y="147"/>
                  <a:pt x="27" y="147"/>
                  <a:pt x="27" y="147"/>
                </a:cubicBezTo>
                <a:cubicBezTo>
                  <a:pt x="33" y="124"/>
                  <a:pt x="33" y="124"/>
                  <a:pt x="33" y="124"/>
                </a:cubicBezTo>
                <a:cubicBezTo>
                  <a:pt x="33" y="121"/>
                  <a:pt x="32" y="118"/>
                  <a:pt x="30" y="116"/>
                </a:cubicBezTo>
                <a:cubicBezTo>
                  <a:pt x="16" y="104"/>
                  <a:pt x="8" y="88"/>
                  <a:pt x="8" y="72"/>
                </a:cubicBezTo>
                <a:cubicBezTo>
                  <a:pt x="8" y="37"/>
                  <a:pt x="44" y="8"/>
                  <a:pt x="88" y="8"/>
                </a:cubicBezTo>
                <a:cubicBezTo>
                  <a:pt x="132" y="8"/>
                  <a:pt x="168" y="37"/>
                  <a:pt x="168" y="72"/>
                </a:cubicBezTo>
                <a:cubicBezTo>
                  <a:pt x="168" y="107"/>
                  <a:pt x="132" y="136"/>
                  <a:pt x="88" y="136"/>
                </a:cubicBezTo>
                <a:moveTo>
                  <a:pt x="128" y="60"/>
                </a:moveTo>
                <a:cubicBezTo>
                  <a:pt x="121" y="60"/>
                  <a:pt x="116" y="65"/>
                  <a:pt x="116" y="72"/>
                </a:cubicBezTo>
                <a:cubicBezTo>
                  <a:pt x="116" y="79"/>
                  <a:pt x="121" y="84"/>
                  <a:pt x="128" y="84"/>
                </a:cubicBezTo>
                <a:cubicBezTo>
                  <a:pt x="135" y="84"/>
                  <a:pt x="140" y="79"/>
                  <a:pt x="140" y="72"/>
                </a:cubicBezTo>
                <a:cubicBezTo>
                  <a:pt x="140" y="65"/>
                  <a:pt x="135" y="60"/>
                  <a:pt x="128" y="6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FDE6E9AE-95FB-4EB5-A058-8F66ACC00AF2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1D50FD8-4F52-904B-9F05-986C6A415A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109" y="2370868"/>
            <a:ext cx="10279492" cy="40007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20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the topic here</a:t>
            </a:r>
          </a:p>
        </p:txBody>
      </p:sp>
    </p:spTree>
    <p:extLst>
      <p:ext uri="{BB962C8B-B14F-4D97-AF65-F5344CB8AC3E}">
        <p14:creationId xmlns:p14="http://schemas.microsoft.com/office/powerpoint/2010/main" val="1331048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41B5E5-678D-204C-A657-29FA7053D359}"/>
              </a:ext>
            </a:extLst>
          </p:cNvPr>
          <p:cNvSpPr/>
          <p:nvPr userDrawn="1"/>
        </p:nvSpPr>
        <p:spPr>
          <a:xfrm>
            <a:off x="508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tx2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E242B-832D-CA4C-B221-FC52CD138DB8}"/>
              </a:ext>
            </a:extLst>
          </p:cNvPr>
          <p:cNvSpPr txBox="1"/>
          <p:nvPr userDrawn="1"/>
        </p:nvSpPr>
        <p:spPr>
          <a:xfrm>
            <a:off x="565200" y="1570929"/>
            <a:ext cx="3579779" cy="646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Breakout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A03DCC-3E6E-8640-90C0-85355A64470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9224" y="795528"/>
            <a:ext cx="621792" cy="621792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49DCF368-C85E-42F2-8F82-3C16F968DA23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BF7C4BD-517B-A241-BC56-E68A8AE972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109" y="2370868"/>
            <a:ext cx="10279492" cy="40007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20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the topic here</a:t>
            </a:r>
          </a:p>
        </p:txBody>
      </p:sp>
    </p:spTree>
    <p:extLst>
      <p:ext uri="{BB962C8B-B14F-4D97-AF65-F5344CB8AC3E}">
        <p14:creationId xmlns:p14="http://schemas.microsoft.com/office/powerpoint/2010/main" val="752126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out_ steps + ti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0677C5-1AF5-6745-8D85-3B0B9D60CFA1}"/>
              </a:ext>
            </a:extLst>
          </p:cNvPr>
          <p:cNvSpPr/>
          <p:nvPr userDrawn="1"/>
        </p:nvSpPr>
        <p:spPr>
          <a:xfrm>
            <a:off x="508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tx2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E242B-832D-CA4C-B221-FC52CD138DB8}"/>
              </a:ext>
            </a:extLst>
          </p:cNvPr>
          <p:cNvSpPr txBox="1"/>
          <p:nvPr userDrawn="1"/>
        </p:nvSpPr>
        <p:spPr>
          <a:xfrm>
            <a:off x="565200" y="1570929"/>
            <a:ext cx="3579779" cy="646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Breakout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A03DCC-3E6E-8640-90C0-85355A64470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9224" y="795528"/>
            <a:ext cx="621792" cy="621792"/>
          </a:xfrm>
          <a:prstGeom prst="rect">
            <a:avLst/>
          </a:prstGeom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193606F-4424-214C-AAD7-E5BDF8FE6C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108" y="2370867"/>
            <a:ext cx="10279491" cy="192024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457200" indent="-457200">
              <a:spcBef>
                <a:spcPts val="1000"/>
              </a:spcBef>
              <a:buFont typeface="+mj-lt"/>
              <a:buAutoNum type="arabicPeriod"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steps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6BB3F-5C34-44C8-9415-84EE2A8303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7538" y="4451984"/>
            <a:ext cx="10278968" cy="192024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000"/>
              </a:spcBef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timing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500714C9-A449-4297-A31E-D0B46299A5FF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1731474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n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8F0BA64-4D3F-CD4C-8083-65D7D9756E8D}"/>
              </a:ext>
            </a:extLst>
          </p:cNvPr>
          <p:cNvSpPr/>
          <p:nvPr userDrawn="1"/>
        </p:nvSpPr>
        <p:spPr>
          <a:xfrm>
            <a:off x="508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tx2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E242B-832D-CA4C-B221-FC52CD138DB8}"/>
              </a:ext>
            </a:extLst>
          </p:cNvPr>
          <p:cNvSpPr txBox="1"/>
          <p:nvPr userDrawn="1"/>
        </p:nvSpPr>
        <p:spPr>
          <a:xfrm>
            <a:off x="565200" y="1570929"/>
            <a:ext cx="3579779" cy="646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Menti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9FBC29-EBC3-644A-B7E3-695EC3AC7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84" y="795528"/>
            <a:ext cx="621792" cy="621792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D3454A92-4EEA-42AB-BBF9-41E5B0FB54B1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372B6BF-B0F6-EE45-9910-37724F9BA3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109" y="2370868"/>
            <a:ext cx="10279492" cy="40007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20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the topic here</a:t>
            </a:r>
          </a:p>
        </p:txBody>
      </p:sp>
    </p:spTree>
    <p:extLst>
      <p:ext uri="{BB962C8B-B14F-4D97-AF65-F5344CB8AC3E}">
        <p14:creationId xmlns:p14="http://schemas.microsoft.com/office/powerpoint/2010/main" val="1446762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 M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71801A-D3EB-B94F-B42D-5B977536A651}"/>
              </a:ext>
            </a:extLst>
          </p:cNvPr>
          <p:cNvSpPr/>
          <p:nvPr userDrawn="1"/>
        </p:nvSpPr>
        <p:spPr>
          <a:xfrm>
            <a:off x="508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tx2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E242B-832D-CA4C-B221-FC52CD138DB8}"/>
              </a:ext>
            </a:extLst>
          </p:cNvPr>
          <p:cNvSpPr txBox="1"/>
          <p:nvPr userDrawn="1"/>
        </p:nvSpPr>
        <p:spPr>
          <a:xfrm>
            <a:off x="565200" y="1570929"/>
            <a:ext cx="5660261" cy="646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 sz="3200"/>
              <a:t>Open Mic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00" y="792000"/>
            <a:ext cx="619200" cy="619200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4882A2B6-73F8-40BD-B12F-E1ECC6A4025E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6DFD168-B143-3B42-A29F-1FA326B0AB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109" y="2370868"/>
            <a:ext cx="10279492" cy="40007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20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the topic here</a:t>
            </a:r>
          </a:p>
        </p:txBody>
      </p:sp>
    </p:spTree>
    <p:extLst>
      <p:ext uri="{BB962C8B-B14F-4D97-AF65-F5344CB8AC3E}">
        <p14:creationId xmlns:p14="http://schemas.microsoft.com/office/powerpoint/2010/main" val="4241729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i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22C424-8CF4-B440-A814-05C7015F31BF}"/>
              </a:ext>
            </a:extLst>
          </p:cNvPr>
          <p:cNvSpPr/>
          <p:nvPr userDrawn="1"/>
        </p:nvSpPr>
        <p:spPr>
          <a:xfrm>
            <a:off x="508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tx2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E242B-832D-CA4C-B221-FC52CD138DB8}"/>
              </a:ext>
            </a:extLst>
          </p:cNvPr>
          <p:cNvSpPr txBox="1"/>
          <p:nvPr userDrawn="1"/>
        </p:nvSpPr>
        <p:spPr>
          <a:xfrm>
            <a:off x="565200" y="1570929"/>
            <a:ext cx="5660261" cy="646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Quiz</a:t>
            </a:r>
            <a:endParaRPr lang="en-US" sz="32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00" y="792000"/>
            <a:ext cx="619200" cy="619200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8FA708A6-B4FD-43FE-8AD6-F69155ED3C01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0ACD44D-1E24-0246-8476-54A33E2E1E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109" y="2370868"/>
            <a:ext cx="10279492" cy="40007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20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the topic here</a:t>
            </a:r>
          </a:p>
        </p:txBody>
      </p:sp>
    </p:spTree>
    <p:extLst>
      <p:ext uri="{BB962C8B-B14F-4D97-AF65-F5344CB8AC3E}">
        <p14:creationId xmlns:p14="http://schemas.microsoft.com/office/powerpoint/2010/main" val="3653326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F2C0A3-2AFA-C446-9CC9-E688704178AB}"/>
              </a:ext>
            </a:extLst>
          </p:cNvPr>
          <p:cNvSpPr/>
          <p:nvPr userDrawn="1"/>
        </p:nvSpPr>
        <p:spPr>
          <a:xfrm>
            <a:off x="508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tx2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E242B-832D-CA4C-B221-FC52CD138DB8}"/>
              </a:ext>
            </a:extLst>
          </p:cNvPr>
          <p:cNvSpPr txBox="1"/>
          <p:nvPr userDrawn="1"/>
        </p:nvSpPr>
        <p:spPr>
          <a:xfrm>
            <a:off x="565200" y="1570929"/>
            <a:ext cx="5660261" cy="646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Demonstration</a:t>
            </a:r>
            <a:endParaRPr lang="en-US" sz="320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D8F07A-0D7D-644B-94EB-D417EAFE6F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225" y="795528"/>
            <a:ext cx="692081" cy="621792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A0F163EC-4DBF-4EF5-856A-C2786A6FC685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7276924-7C9A-8D47-82E3-B56925D1D8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109" y="2370868"/>
            <a:ext cx="10279492" cy="40007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20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the topic here</a:t>
            </a:r>
          </a:p>
        </p:txBody>
      </p:sp>
    </p:spTree>
    <p:extLst>
      <p:ext uri="{BB962C8B-B14F-4D97-AF65-F5344CB8AC3E}">
        <p14:creationId xmlns:p14="http://schemas.microsoft.com/office/powerpoint/2010/main" val="78788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A5F4802-9960-6047-82F1-9CAFB43D4A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279108"/>
            <a:ext cx="9144000" cy="77829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48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grpSp>
        <p:nvGrpSpPr>
          <p:cNvPr id="6" name="Группа 5"/>
          <p:cNvGrpSpPr/>
          <p:nvPr userDrawn="1"/>
        </p:nvGrpSpPr>
        <p:grpSpPr>
          <a:xfrm>
            <a:off x="2633059" y="2590800"/>
            <a:ext cx="6925881" cy="89596"/>
            <a:chOff x="2641109" y="2607507"/>
            <a:chExt cx="6925881" cy="8959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D791129-7BC4-49DC-9689-63F719CF16F6}"/>
                </a:ext>
              </a:extLst>
            </p:cNvPr>
            <p:cNvSpPr/>
            <p:nvPr userDrawn="1"/>
          </p:nvSpPr>
          <p:spPr>
            <a:xfrm rot="5400000">
              <a:off x="6051202" y="1495309"/>
              <a:ext cx="89596" cy="23139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43B3B23-24EB-4EAA-A22F-02CDEE044FA9}"/>
                </a:ext>
              </a:extLst>
            </p:cNvPr>
            <p:cNvSpPr/>
            <p:nvPr userDrawn="1"/>
          </p:nvSpPr>
          <p:spPr>
            <a:xfrm rot="5400000">
              <a:off x="3753308" y="1495308"/>
              <a:ext cx="89596" cy="231399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789A280-106B-674A-A6F9-FDD505A9F335}"/>
                </a:ext>
              </a:extLst>
            </p:cNvPr>
            <p:cNvSpPr/>
            <p:nvPr userDrawn="1"/>
          </p:nvSpPr>
          <p:spPr>
            <a:xfrm rot="5400000">
              <a:off x="8365195" y="1495308"/>
              <a:ext cx="89596" cy="231399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124200"/>
            <a:ext cx="9144000" cy="685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ru-RU" sz="3200" b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marL="457200" indent="0">
              <a:buNone/>
              <a:defRPr lang="ru-RU" sz="3200" b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2pPr>
            <a:lvl3pPr marL="914400" indent="0">
              <a:buNone/>
              <a:defRPr lang="ru-RU" sz="3200" b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3pPr>
            <a:lvl4pPr marL="1371600" indent="0">
              <a:buNone/>
              <a:defRPr lang="ru-RU" sz="3200" b="0" kern="1200" dirty="0" smtClean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4pPr>
            <a:lvl5pPr marL="1828800" indent="0">
              <a:buNone/>
              <a:defRPr lang="en-US" sz="3200" b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5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778023D3-8E80-4AFE-B46D-F4DB53F2EAAA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6115918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xerc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6A6F2B2-7E32-9F40-8DEE-29A638162642}"/>
              </a:ext>
            </a:extLst>
          </p:cNvPr>
          <p:cNvSpPr/>
          <p:nvPr userDrawn="1"/>
        </p:nvSpPr>
        <p:spPr>
          <a:xfrm>
            <a:off x="508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tx2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E242B-832D-CA4C-B221-FC52CD138DB8}"/>
              </a:ext>
            </a:extLst>
          </p:cNvPr>
          <p:cNvSpPr txBox="1"/>
          <p:nvPr userDrawn="1"/>
        </p:nvSpPr>
        <p:spPr>
          <a:xfrm>
            <a:off x="565200" y="1604665"/>
            <a:ext cx="3579779" cy="646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</a:rPr>
              <a:t>Exercise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B84CAC-22F2-6C49-8ADC-9FEBC8ABA71B}"/>
              </a:ext>
            </a:extLst>
          </p:cNvPr>
          <p:cNvGrpSpPr/>
          <p:nvPr userDrawn="1"/>
        </p:nvGrpSpPr>
        <p:grpSpPr>
          <a:xfrm>
            <a:off x="702486" y="768161"/>
            <a:ext cx="464481" cy="643127"/>
            <a:chOff x="2908114" y="2044731"/>
            <a:chExt cx="217958" cy="301788"/>
          </a:xfrm>
          <a:solidFill>
            <a:schemeClr val="bg1"/>
          </a:solidFill>
        </p:grpSpPr>
        <p:sp>
          <p:nvSpPr>
            <p:cNvPr id="14" name="Rectangle 330">
              <a:extLst>
                <a:ext uri="{FF2B5EF4-FFF2-40B4-BE49-F238E27FC236}">
                  <a16:creationId xmlns:a16="http://schemas.microsoft.com/office/drawing/2014/main" id="{187C89CF-4A21-7A4F-99E4-B02A75064A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3561" y="2153710"/>
              <a:ext cx="104788" cy="83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" name="Rectangle 331">
              <a:extLst>
                <a:ext uri="{FF2B5EF4-FFF2-40B4-BE49-F238E27FC236}">
                  <a16:creationId xmlns:a16="http://schemas.microsoft.com/office/drawing/2014/main" id="{2554E9EE-14DA-E640-A204-E91F5A763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3561" y="2199817"/>
              <a:ext cx="104788" cy="1047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" name="Rectangle 332">
              <a:extLst>
                <a:ext uri="{FF2B5EF4-FFF2-40B4-BE49-F238E27FC236}">
                  <a16:creationId xmlns:a16="http://schemas.microsoft.com/office/drawing/2014/main" id="{5A831BDD-8847-9843-B876-6EC85AC192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3561" y="2248019"/>
              <a:ext cx="104788" cy="83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" name="Rectangle 333">
              <a:extLst>
                <a:ext uri="{FF2B5EF4-FFF2-40B4-BE49-F238E27FC236}">
                  <a16:creationId xmlns:a16="http://schemas.microsoft.com/office/drawing/2014/main" id="{34D3D257-ED66-B645-A13B-933CEBFD34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3561" y="2294125"/>
              <a:ext cx="104788" cy="1047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" name="Rectangle 334">
              <a:extLst>
                <a:ext uri="{FF2B5EF4-FFF2-40B4-BE49-F238E27FC236}">
                  <a16:creationId xmlns:a16="http://schemas.microsoft.com/office/drawing/2014/main" id="{0CBFFE22-9034-A240-871B-A993C6E0B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5838" y="2153710"/>
              <a:ext cx="18862" cy="83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9" name="Rectangle 335">
              <a:extLst>
                <a:ext uri="{FF2B5EF4-FFF2-40B4-BE49-F238E27FC236}">
                  <a16:creationId xmlns:a16="http://schemas.microsoft.com/office/drawing/2014/main" id="{134EDD0F-4B6E-6143-A58C-55536B83C4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5838" y="2199817"/>
              <a:ext cx="18862" cy="1047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0" name="Rectangle 336">
              <a:extLst>
                <a:ext uri="{FF2B5EF4-FFF2-40B4-BE49-F238E27FC236}">
                  <a16:creationId xmlns:a16="http://schemas.microsoft.com/office/drawing/2014/main" id="{423DEC1B-1622-1B4F-9B23-D87A0FB77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5838" y="2248019"/>
              <a:ext cx="18862" cy="83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1" name="Rectangle 337">
              <a:extLst>
                <a:ext uri="{FF2B5EF4-FFF2-40B4-BE49-F238E27FC236}">
                  <a16:creationId xmlns:a16="http://schemas.microsoft.com/office/drawing/2014/main" id="{0216676B-358C-B144-8195-0163A70CC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5838" y="2294125"/>
              <a:ext cx="18862" cy="1047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2" name="Freeform 338">
              <a:extLst>
                <a:ext uri="{FF2B5EF4-FFF2-40B4-BE49-F238E27FC236}">
                  <a16:creationId xmlns:a16="http://schemas.microsoft.com/office/drawing/2014/main" id="{E05EA374-8131-7549-B9F4-B1848E84B9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08114" y="2044731"/>
              <a:ext cx="217958" cy="301788"/>
            </a:xfrm>
            <a:custGeom>
              <a:avLst/>
              <a:gdLst>
                <a:gd name="T0" fmla="*/ 41 w 104"/>
                <a:gd name="T1" fmla="*/ 0 h 144"/>
                <a:gd name="T2" fmla="*/ 41 w 104"/>
                <a:gd name="T3" fmla="*/ 9 h 144"/>
                <a:gd name="T4" fmla="*/ 32 w 104"/>
                <a:gd name="T5" fmla="*/ 9 h 144"/>
                <a:gd name="T6" fmla="*/ 30 w 104"/>
                <a:gd name="T7" fmla="*/ 16 h 144"/>
                <a:gd name="T8" fmla="*/ 0 w 104"/>
                <a:gd name="T9" fmla="*/ 16 h 144"/>
                <a:gd name="T10" fmla="*/ 0 w 104"/>
                <a:gd name="T11" fmla="*/ 144 h 144"/>
                <a:gd name="T12" fmla="*/ 104 w 104"/>
                <a:gd name="T13" fmla="*/ 144 h 144"/>
                <a:gd name="T14" fmla="*/ 104 w 104"/>
                <a:gd name="T15" fmla="*/ 16 h 144"/>
                <a:gd name="T16" fmla="*/ 74 w 104"/>
                <a:gd name="T17" fmla="*/ 16 h 144"/>
                <a:gd name="T18" fmla="*/ 72 w 104"/>
                <a:gd name="T19" fmla="*/ 9 h 144"/>
                <a:gd name="T20" fmla="*/ 63 w 104"/>
                <a:gd name="T21" fmla="*/ 9 h 144"/>
                <a:gd name="T22" fmla="*/ 63 w 104"/>
                <a:gd name="T23" fmla="*/ 0 h 144"/>
                <a:gd name="T24" fmla="*/ 41 w 104"/>
                <a:gd name="T25" fmla="*/ 0 h 144"/>
                <a:gd name="T26" fmla="*/ 78 w 104"/>
                <a:gd name="T27" fmla="*/ 31 h 144"/>
                <a:gd name="T28" fmla="*/ 75 w 104"/>
                <a:gd name="T29" fmla="*/ 20 h 144"/>
                <a:gd name="T30" fmla="*/ 99 w 104"/>
                <a:gd name="T31" fmla="*/ 20 h 144"/>
                <a:gd name="T32" fmla="*/ 99 w 104"/>
                <a:gd name="T33" fmla="*/ 139 h 144"/>
                <a:gd name="T34" fmla="*/ 5 w 104"/>
                <a:gd name="T35" fmla="*/ 139 h 144"/>
                <a:gd name="T36" fmla="*/ 5 w 104"/>
                <a:gd name="T37" fmla="*/ 20 h 144"/>
                <a:gd name="T38" fmla="*/ 29 w 104"/>
                <a:gd name="T39" fmla="*/ 20 h 144"/>
                <a:gd name="T40" fmla="*/ 27 w 104"/>
                <a:gd name="T41" fmla="*/ 31 h 144"/>
                <a:gd name="T42" fmla="*/ 78 w 104"/>
                <a:gd name="T43" fmla="*/ 31 h 144"/>
                <a:gd name="T44" fmla="*/ 68 w 104"/>
                <a:gd name="T45" fmla="*/ 13 h 144"/>
                <a:gd name="T46" fmla="*/ 72 w 104"/>
                <a:gd name="T47" fmla="*/ 27 h 144"/>
                <a:gd name="T48" fmla="*/ 33 w 104"/>
                <a:gd name="T49" fmla="*/ 27 h 144"/>
                <a:gd name="T50" fmla="*/ 36 w 104"/>
                <a:gd name="T51" fmla="*/ 13 h 144"/>
                <a:gd name="T52" fmla="*/ 45 w 104"/>
                <a:gd name="T53" fmla="*/ 13 h 144"/>
                <a:gd name="T54" fmla="*/ 45 w 104"/>
                <a:gd name="T55" fmla="*/ 4 h 144"/>
                <a:gd name="T56" fmla="*/ 59 w 104"/>
                <a:gd name="T57" fmla="*/ 4 h 144"/>
                <a:gd name="T58" fmla="*/ 59 w 104"/>
                <a:gd name="T59" fmla="*/ 13 h 144"/>
                <a:gd name="T60" fmla="*/ 68 w 104"/>
                <a:gd name="T61" fmla="*/ 1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4" h="144">
                  <a:moveTo>
                    <a:pt x="41" y="0"/>
                  </a:move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lnTo>
                    <a:pt x="74" y="16"/>
                  </a:lnTo>
                  <a:lnTo>
                    <a:pt x="72" y="9"/>
                  </a:lnTo>
                  <a:lnTo>
                    <a:pt x="63" y="9"/>
                  </a:lnTo>
                  <a:lnTo>
                    <a:pt x="63" y="0"/>
                  </a:lnTo>
                  <a:lnTo>
                    <a:pt x="41" y="0"/>
                  </a:lnTo>
                  <a:close/>
                  <a:moveTo>
                    <a:pt x="78" y="31"/>
                  </a:moveTo>
                  <a:lnTo>
                    <a:pt x="75" y="20"/>
                  </a:lnTo>
                  <a:lnTo>
                    <a:pt x="99" y="20"/>
                  </a:lnTo>
                  <a:lnTo>
                    <a:pt x="99" y="139"/>
                  </a:ln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7" y="31"/>
                  </a:lnTo>
                  <a:lnTo>
                    <a:pt x="78" y="31"/>
                  </a:lnTo>
                  <a:close/>
                  <a:moveTo>
                    <a:pt x="68" y="13"/>
                  </a:moveTo>
                  <a:lnTo>
                    <a:pt x="72" y="27"/>
                  </a:lnTo>
                  <a:lnTo>
                    <a:pt x="33" y="27"/>
                  </a:lnTo>
                  <a:lnTo>
                    <a:pt x="36" y="13"/>
                  </a:ln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2784F744-7965-8D4D-9CAE-C92DB58401BA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C8FC21C9-6F52-B941-A016-00713E1CAA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109" y="2370868"/>
            <a:ext cx="10279492" cy="40007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20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the topic here</a:t>
            </a:r>
          </a:p>
        </p:txBody>
      </p:sp>
    </p:spTree>
    <p:extLst>
      <p:ext uri="{BB962C8B-B14F-4D97-AF65-F5344CB8AC3E}">
        <p14:creationId xmlns:p14="http://schemas.microsoft.com/office/powerpoint/2010/main" val="28422340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9D2E12F-5B29-434A-8F77-D3D1B57BF52C}"/>
              </a:ext>
            </a:extLst>
          </p:cNvPr>
          <p:cNvSpPr/>
          <p:nvPr userDrawn="1"/>
        </p:nvSpPr>
        <p:spPr>
          <a:xfrm>
            <a:off x="508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tx2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E242B-832D-CA4C-B221-FC52CD138DB8}"/>
              </a:ext>
            </a:extLst>
          </p:cNvPr>
          <p:cNvSpPr txBox="1"/>
          <p:nvPr userDrawn="1"/>
        </p:nvSpPr>
        <p:spPr>
          <a:xfrm>
            <a:off x="565200" y="1604665"/>
            <a:ext cx="6726554" cy="646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</a:rPr>
              <a:t>Post-Session Action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FEBE87-AB25-C547-B606-9242FDDB12AC}"/>
              </a:ext>
            </a:extLst>
          </p:cNvPr>
          <p:cNvGrpSpPr/>
          <p:nvPr userDrawn="1"/>
        </p:nvGrpSpPr>
        <p:grpSpPr>
          <a:xfrm>
            <a:off x="650874" y="795621"/>
            <a:ext cx="620713" cy="625020"/>
            <a:chOff x="2475341" y="1674396"/>
            <a:chExt cx="301790" cy="303884"/>
          </a:xfrm>
          <a:solidFill>
            <a:schemeClr val="bg1"/>
          </a:solidFill>
        </p:grpSpPr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3A331DF9-F588-704A-B198-55DC4459F0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5341" y="1674396"/>
              <a:ext cx="226341" cy="303884"/>
            </a:xfrm>
            <a:custGeom>
              <a:avLst/>
              <a:gdLst>
                <a:gd name="T0" fmla="*/ 108 w 108"/>
                <a:gd name="T1" fmla="*/ 0 h 145"/>
                <a:gd name="T2" fmla="*/ 0 w 108"/>
                <a:gd name="T3" fmla="*/ 0 h 145"/>
                <a:gd name="T4" fmla="*/ 0 w 108"/>
                <a:gd name="T5" fmla="*/ 145 h 145"/>
                <a:gd name="T6" fmla="*/ 108 w 108"/>
                <a:gd name="T7" fmla="*/ 145 h 145"/>
                <a:gd name="T8" fmla="*/ 108 w 108"/>
                <a:gd name="T9" fmla="*/ 0 h 145"/>
                <a:gd name="T10" fmla="*/ 4 w 108"/>
                <a:gd name="T11" fmla="*/ 5 h 145"/>
                <a:gd name="T12" fmla="*/ 18 w 108"/>
                <a:gd name="T13" fmla="*/ 5 h 145"/>
                <a:gd name="T14" fmla="*/ 18 w 108"/>
                <a:gd name="T15" fmla="*/ 140 h 145"/>
                <a:gd name="T16" fmla="*/ 4 w 108"/>
                <a:gd name="T17" fmla="*/ 140 h 145"/>
                <a:gd name="T18" fmla="*/ 4 w 108"/>
                <a:gd name="T19" fmla="*/ 5 h 145"/>
                <a:gd name="T20" fmla="*/ 103 w 108"/>
                <a:gd name="T21" fmla="*/ 140 h 145"/>
                <a:gd name="T22" fmla="*/ 22 w 108"/>
                <a:gd name="T23" fmla="*/ 140 h 145"/>
                <a:gd name="T24" fmla="*/ 22 w 108"/>
                <a:gd name="T25" fmla="*/ 5 h 145"/>
                <a:gd name="T26" fmla="*/ 103 w 108"/>
                <a:gd name="T27" fmla="*/ 5 h 145"/>
                <a:gd name="T28" fmla="*/ 103 w 108"/>
                <a:gd name="T29" fmla="*/ 14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8" h="145">
                  <a:moveTo>
                    <a:pt x="108" y="0"/>
                  </a:moveTo>
                  <a:lnTo>
                    <a:pt x="0" y="0"/>
                  </a:lnTo>
                  <a:lnTo>
                    <a:pt x="0" y="145"/>
                  </a:lnTo>
                  <a:lnTo>
                    <a:pt x="108" y="145"/>
                  </a:lnTo>
                  <a:lnTo>
                    <a:pt x="108" y="0"/>
                  </a:lnTo>
                  <a:close/>
                  <a:moveTo>
                    <a:pt x="4" y="5"/>
                  </a:moveTo>
                  <a:lnTo>
                    <a:pt x="18" y="5"/>
                  </a:lnTo>
                  <a:lnTo>
                    <a:pt x="18" y="140"/>
                  </a:lnTo>
                  <a:lnTo>
                    <a:pt x="4" y="140"/>
                  </a:lnTo>
                  <a:lnTo>
                    <a:pt x="4" y="5"/>
                  </a:lnTo>
                  <a:close/>
                  <a:moveTo>
                    <a:pt x="103" y="140"/>
                  </a:moveTo>
                  <a:lnTo>
                    <a:pt x="22" y="140"/>
                  </a:lnTo>
                  <a:lnTo>
                    <a:pt x="22" y="5"/>
                  </a:lnTo>
                  <a:lnTo>
                    <a:pt x="103" y="5"/>
                  </a:lnTo>
                  <a:lnTo>
                    <a:pt x="103" y="1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" name="Rectangle 44">
              <a:extLst>
                <a:ext uri="{FF2B5EF4-FFF2-40B4-BE49-F238E27FC236}">
                  <a16:creationId xmlns:a16="http://schemas.microsoft.com/office/drawing/2014/main" id="{339D7274-C451-874A-9588-9389031427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310" y="1741460"/>
              <a:ext cx="132033" cy="83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" name="Rectangle 45">
              <a:extLst>
                <a:ext uri="{FF2B5EF4-FFF2-40B4-BE49-F238E27FC236}">
                  <a16:creationId xmlns:a16="http://schemas.microsoft.com/office/drawing/2014/main" id="{7A51EAE0-D73D-0243-846D-240072D807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310" y="1768704"/>
              <a:ext cx="132033" cy="1047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" name="Freeform 46">
              <a:extLst>
                <a:ext uri="{FF2B5EF4-FFF2-40B4-BE49-F238E27FC236}">
                  <a16:creationId xmlns:a16="http://schemas.microsoft.com/office/drawing/2014/main" id="{8E932F1B-9316-CC4D-A8C5-2CD06B1C78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28928" y="1674396"/>
              <a:ext cx="48203" cy="303884"/>
            </a:xfrm>
            <a:custGeom>
              <a:avLst/>
              <a:gdLst>
                <a:gd name="T0" fmla="*/ 23 w 23"/>
                <a:gd name="T1" fmla="*/ 123 h 145"/>
                <a:gd name="T2" fmla="*/ 23 w 23"/>
                <a:gd name="T3" fmla="*/ 0 h 145"/>
                <a:gd name="T4" fmla="*/ 0 w 23"/>
                <a:gd name="T5" fmla="*/ 0 h 145"/>
                <a:gd name="T6" fmla="*/ 0 w 23"/>
                <a:gd name="T7" fmla="*/ 123 h 145"/>
                <a:gd name="T8" fmla="*/ 12 w 23"/>
                <a:gd name="T9" fmla="*/ 145 h 145"/>
                <a:gd name="T10" fmla="*/ 23 w 23"/>
                <a:gd name="T11" fmla="*/ 123 h 145"/>
                <a:gd name="T12" fmla="*/ 18 w 23"/>
                <a:gd name="T13" fmla="*/ 5 h 145"/>
                <a:gd name="T14" fmla="*/ 18 w 23"/>
                <a:gd name="T15" fmla="*/ 23 h 145"/>
                <a:gd name="T16" fmla="*/ 5 w 23"/>
                <a:gd name="T17" fmla="*/ 23 h 145"/>
                <a:gd name="T18" fmla="*/ 5 w 23"/>
                <a:gd name="T19" fmla="*/ 5 h 145"/>
                <a:gd name="T20" fmla="*/ 18 w 23"/>
                <a:gd name="T21" fmla="*/ 5 h 145"/>
                <a:gd name="T22" fmla="*/ 5 w 23"/>
                <a:gd name="T23" fmla="*/ 27 h 145"/>
                <a:gd name="T24" fmla="*/ 18 w 23"/>
                <a:gd name="T25" fmla="*/ 27 h 145"/>
                <a:gd name="T26" fmla="*/ 18 w 23"/>
                <a:gd name="T27" fmla="*/ 122 h 145"/>
                <a:gd name="T28" fmla="*/ 12 w 23"/>
                <a:gd name="T29" fmla="*/ 135 h 145"/>
                <a:gd name="T30" fmla="*/ 5 w 23"/>
                <a:gd name="T31" fmla="*/ 122 h 145"/>
                <a:gd name="T32" fmla="*/ 5 w 23"/>
                <a:gd name="T33" fmla="*/ 2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145">
                  <a:moveTo>
                    <a:pt x="23" y="123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23"/>
                  </a:lnTo>
                  <a:lnTo>
                    <a:pt x="12" y="145"/>
                  </a:lnTo>
                  <a:lnTo>
                    <a:pt x="23" y="123"/>
                  </a:lnTo>
                  <a:close/>
                  <a:moveTo>
                    <a:pt x="18" y="5"/>
                  </a:moveTo>
                  <a:lnTo>
                    <a:pt x="18" y="23"/>
                  </a:lnTo>
                  <a:lnTo>
                    <a:pt x="5" y="23"/>
                  </a:lnTo>
                  <a:lnTo>
                    <a:pt x="5" y="5"/>
                  </a:lnTo>
                  <a:lnTo>
                    <a:pt x="18" y="5"/>
                  </a:lnTo>
                  <a:close/>
                  <a:moveTo>
                    <a:pt x="5" y="27"/>
                  </a:moveTo>
                  <a:lnTo>
                    <a:pt x="18" y="27"/>
                  </a:lnTo>
                  <a:lnTo>
                    <a:pt x="18" y="122"/>
                  </a:lnTo>
                  <a:lnTo>
                    <a:pt x="12" y="135"/>
                  </a:lnTo>
                  <a:lnTo>
                    <a:pt x="5" y="122"/>
                  </a:lnTo>
                  <a:lnTo>
                    <a:pt x="5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18" name="Подзаголовок 2">
            <a:extLst>
              <a:ext uri="{FF2B5EF4-FFF2-40B4-BE49-F238E27FC236}">
                <a16:creationId xmlns:a16="http://schemas.microsoft.com/office/drawing/2014/main" id="{DB6C9103-9D8B-FE4F-89EA-46A949371F7B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21819AA-DEE3-1D45-81BF-CD1107172B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109" y="2370868"/>
            <a:ext cx="10279492" cy="40007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20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the topic here</a:t>
            </a:r>
          </a:p>
        </p:txBody>
      </p:sp>
    </p:spTree>
    <p:extLst>
      <p:ext uri="{BB962C8B-B14F-4D97-AF65-F5344CB8AC3E}">
        <p14:creationId xmlns:p14="http://schemas.microsoft.com/office/powerpoint/2010/main" val="3778137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ctivity &gt;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2FB6DE-1029-144D-B417-3880BED99C39}"/>
              </a:ext>
            </a:extLst>
          </p:cNvPr>
          <p:cNvSpPr/>
          <p:nvPr userDrawn="1"/>
        </p:nvSpPr>
        <p:spPr>
          <a:xfrm>
            <a:off x="508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tx2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5150" y="1570038"/>
            <a:ext cx="3579813" cy="64611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Debrief</a:t>
            </a:r>
          </a:p>
        </p:txBody>
      </p:sp>
      <p:sp>
        <p:nvSpPr>
          <p:cNvPr id="8" name="Freeform 154">
            <a:extLst>
              <a:ext uri="{FF2B5EF4-FFF2-40B4-BE49-F238E27FC236}">
                <a16:creationId xmlns:a16="http://schemas.microsoft.com/office/drawing/2014/main" id="{C63090E0-F189-7243-9A90-0BA8E6467605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49210" y="771630"/>
            <a:ext cx="754674" cy="619125"/>
          </a:xfrm>
          <a:custGeom>
            <a:avLst/>
            <a:gdLst>
              <a:gd name="T0" fmla="*/ 34 w 176"/>
              <a:gd name="T1" fmla="*/ 86 h 144"/>
              <a:gd name="T2" fmla="*/ 28 w 176"/>
              <a:gd name="T3" fmla="*/ 65 h 144"/>
              <a:gd name="T4" fmla="*/ 28 w 176"/>
              <a:gd name="T5" fmla="*/ 58 h 144"/>
              <a:gd name="T6" fmla="*/ 25 w 176"/>
              <a:gd name="T7" fmla="*/ 38 h 144"/>
              <a:gd name="T8" fmla="*/ 35 w 176"/>
              <a:gd name="T9" fmla="*/ 26 h 144"/>
              <a:gd name="T10" fmla="*/ 49 w 176"/>
              <a:gd name="T11" fmla="*/ 25 h 144"/>
              <a:gd name="T12" fmla="*/ 52 w 176"/>
              <a:gd name="T13" fmla="*/ 18 h 144"/>
              <a:gd name="T14" fmla="*/ 30 w 176"/>
              <a:gd name="T15" fmla="*/ 19 h 144"/>
              <a:gd name="T16" fmla="*/ 20 w 176"/>
              <a:gd name="T17" fmla="*/ 56 h 144"/>
              <a:gd name="T18" fmla="*/ 26 w 176"/>
              <a:gd name="T19" fmla="*/ 86 h 144"/>
              <a:gd name="T20" fmla="*/ 0 w 176"/>
              <a:gd name="T21" fmla="*/ 124 h 144"/>
              <a:gd name="T22" fmla="*/ 22 w 176"/>
              <a:gd name="T23" fmla="*/ 128 h 144"/>
              <a:gd name="T24" fmla="*/ 8 w 176"/>
              <a:gd name="T25" fmla="*/ 120 h 144"/>
              <a:gd name="T26" fmla="*/ 159 w 176"/>
              <a:gd name="T27" fmla="*/ 100 h 144"/>
              <a:gd name="T28" fmla="*/ 155 w 176"/>
              <a:gd name="T29" fmla="*/ 70 h 144"/>
              <a:gd name="T30" fmla="*/ 159 w 176"/>
              <a:gd name="T31" fmla="*/ 35 h 144"/>
              <a:gd name="T32" fmla="*/ 132 w 176"/>
              <a:gd name="T33" fmla="*/ 16 h 144"/>
              <a:gd name="T34" fmla="*/ 126 w 176"/>
              <a:gd name="T35" fmla="*/ 25 h 144"/>
              <a:gd name="T36" fmla="*/ 132 w 176"/>
              <a:gd name="T37" fmla="*/ 24 h 144"/>
              <a:gd name="T38" fmla="*/ 142 w 176"/>
              <a:gd name="T39" fmla="*/ 27 h 144"/>
              <a:gd name="T40" fmla="*/ 149 w 176"/>
              <a:gd name="T41" fmla="*/ 53 h 144"/>
              <a:gd name="T42" fmla="*/ 149 w 176"/>
              <a:gd name="T43" fmla="*/ 65 h 144"/>
              <a:gd name="T44" fmla="*/ 148 w 176"/>
              <a:gd name="T45" fmla="*/ 66 h 144"/>
              <a:gd name="T46" fmla="*/ 157 w 176"/>
              <a:gd name="T47" fmla="*/ 108 h 144"/>
              <a:gd name="T48" fmla="*/ 150 w 176"/>
              <a:gd name="T49" fmla="*/ 120 h 144"/>
              <a:gd name="T50" fmla="*/ 172 w 176"/>
              <a:gd name="T51" fmla="*/ 128 h 144"/>
              <a:gd name="T52" fmla="*/ 159 w 176"/>
              <a:gd name="T53" fmla="*/ 100 h 144"/>
              <a:gd name="T54" fmla="*/ 106 w 176"/>
              <a:gd name="T55" fmla="*/ 90 h 144"/>
              <a:gd name="T56" fmla="*/ 115 w 176"/>
              <a:gd name="T57" fmla="*/ 52 h 144"/>
              <a:gd name="T58" fmla="*/ 104 w 176"/>
              <a:gd name="T59" fmla="*/ 3 h 144"/>
              <a:gd name="T60" fmla="*/ 76 w 176"/>
              <a:gd name="T61" fmla="*/ 4 h 144"/>
              <a:gd name="T62" fmla="*/ 61 w 176"/>
              <a:gd name="T63" fmla="*/ 52 h 144"/>
              <a:gd name="T64" fmla="*/ 70 w 176"/>
              <a:gd name="T65" fmla="*/ 90 h 144"/>
              <a:gd name="T66" fmla="*/ 28 w 176"/>
              <a:gd name="T67" fmla="*/ 140 h 144"/>
              <a:gd name="T68" fmla="*/ 144 w 176"/>
              <a:gd name="T69" fmla="*/ 144 h 144"/>
              <a:gd name="T70" fmla="*/ 120 w 176"/>
              <a:gd name="T71" fmla="*/ 109 h 144"/>
              <a:gd name="T72" fmla="*/ 58 w 176"/>
              <a:gd name="T73" fmla="*/ 117 h 144"/>
              <a:gd name="T74" fmla="*/ 78 w 176"/>
              <a:gd name="T75" fmla="*/ 90 h 144"/>
              <a:gd name="T76" fmla="*/ 69 w 176"/>
              <a:gd name="T77" fmla="*/ 65 h 144"/>
              <a:gd name="T78" fmla="*/ 68 w 176"/>
              <a:gd name="T79" fmla="*/ 48 h 144"/>
              <a:gd name="T80" fmla="*/ 79 w 176"/>
              <a:gd name="T81" fmla="*/ 12 h 144"/>
              <a:gd name="T82" fmla="*/ 93 w 176"/>
              <a:gd name="T83" fmla="*/ 8 h 144"/>
              <a:gd name="T84" fmla="*/ 108 w 176"/>
              <a:gd name="T85" fmla="*/ 22 h 144"/>
              <a:gd name="T86" fmla="*/ 107 w 176"/>
              <a:gd name="T87" fmla="*/ 54 h 144"/>
              <a:gd name="T88" fmla="*/ 106 w 176"/>
              <a:gd name="T89" fmla="*/ 66 h 144"/>
              <a:gd name="T90" fmla="*/ 118 w 176"/>
              <a:gd name="T91" fmla="*/ 117 h 144"/>
              <a:gd name="T92" fmla="*/ 140 w 176"/>
              <a:gd name="T93" fmla="*/ 13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76" h="144">
                <a:moveTo>
                  <a:pt x="19" y="108"/>
                </a:moveTo>
                <a:cubicBezTo>
                  <a:pt x="25" y="106"/>
                  <a:pt x="34" y="100"/>
                  <a:pt x="34" y="86"/>
                </a:cubicBezTo>
                <a:cubicBezTo>
                  <a:pt x="34" y="74"/>
                  <a:pt x="30" y="69"/>
                  <a:pt x="28" y="66"/>
                </a:cubicBezTo>
                <a:cubicBezTo>
                  <a:pt x="28" y="65"/>
                  <a:pt x="28" y="65"/>
                  <a:pt x="28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7" y="65"/>
                  <a:pt x="27" y="63"/>
                  <a:pt x="28" y="58"/>
                </a:cubicBezTo>
                <a:cubicBezTo>
                  <a:pt x="28" y="56"/>
                  <a:pt x="28" y="54"/>
                  <a:pt x="27" y="53"/>
                </a:cubicBezTo>
                <a:cubicBezTo>
                  <a:pt x="26" y="49"/>
                  <a:pt x="23" y="43"/>
                  <a:pt x="25" y="38"/>
                </a:cubicBezTo>
                <a:cubicBezTo>
                  <a:pt x="28" y="29"/>
                  <a:pt x="30" y="28"/>
                  <a:pt x="34" y="27"/>
                </a:cubicBezTo>
                <a:cubicBezTo>
                  <a:pt x="34" y="27"/>
                  <a:pt x="34" y="26"/>
                  <a:pt x="35" y="26"/>
                </a:cubicBezTo>
                <a:cubicBezTo>
                  <a:pt x="36" y="25"/>
                  <a:pt x="40" y="24"/>
                  <a:pt x="44" y="24"/>
                </a:cubicBezTo>
                <a:cubicBezTo>
                  <a:pt x="46" y="24"/>
                  <a:pt x="48" y="24"/>
                  <a:pt x="49" y="25"/>
                </a:cubicBezTo>
                <a:cubicBezTo>
                  <a:pt x="49" y="24"/>
                  <a:pt x="50" y="22"/>
                  <a:pt x="50" y="21"/>
                </a:cubicBezTo>
                <a:cubicBezTo>
                  <a:pt x="51" y="20"/>
                  <a:pt x="51" y="19"/>
                  <a:pt x="52" y="18"/>
                </a:cubicBezTo>
                <a:cubicBezTo>
                  <a:pt x="49" y="16"/>
                  <a:pt x="47" y="16"/>
                  <a:pt x="44" y="16"/>
                </a:cubicBezTo>
                <a:cubicBezTo>
                  <a:pt x="38" y="16"/>
                  <a:pt x="33" y="18"/>
                  <a:pt x="30" y="19"/>
                </a:cubicBezTo>
                <a:cubicBezTo>
                  <a:pt x="24" y="22"/>
                  <a:pt x="21" y="25"/>
                  <a:pt x="17" y="35"/>
                </a:cubicBezTo>
                <a:cubicBezTo>
                  <a:pt x="14" y="43"/>
                  <a:pt x="18" y="52"/>
                  <a:pt x="20" y="56"/>
                </a:cubicBezTo>
                <a:cubicBezTo>
                  <a:pt x="18" y="66"/>
                  <a:pt x="21" y="70"/>
                  <a:pt x="21" y="70"/>
                </a:cubicBezTo>
                <a:cubicBezTo>
                  <a:pt x="23" y="73"/>
                  <a:pt x="26" y="76"/>
                  <a:pt x="26" y="86"/>
                </a:cubicBezTo>
                <a:cubicBezTo>
                  <a:pt x="26" y="98"/>
                  <a:pt x="17" y="100"/>
                  <a:pt x="17" y="100"/>
                </a:cubicBezTo>
                <a:cubicBezTo>
                  <a:pt x="10" y="103"/>
                  <a:pt x="0" y="108"/>
                  <a:pt x="0" y="124"/>
                </a:cubicBezTo>
                <a:cubicBezTo>
                  <a:pt x="0" y="124"/>
                  <a:pt x="0" y="128"/>
                  <a:pt x="4" y="128"/>
                </a:cubicBezTo>
                <a:cubicBezTo>
                  <a:pt x="22" y="128"/>
                  <a:pt x="22" y="128"/>
                  <a:pt x="22" y="128"/>
                </a:cubicBezTo>
                <a:cubicBezTo>
                  <a:pt x="23" y="125"/>
                  <a:pt x="24" y="122"/>
                  <a:pt x="26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9" y="112"/>
                  <a:pt x="14" y="110"/>
                  <a:pt x="19" y="108"/>
                </a:cubicBezTo>
                <a:moveTo>
                  <a:pt x="159" y="100"/>
                </a:moveTo>
                <a:cubicBezTo>
                  <a:pt x="159" y="100"/>
                  <a:pt x="150" y="98"/>
                  <a:pt x="150" y="86"/>
                </a:cubicBezTo>
                <a:cubicBezTo>
                  <a:pt x="150" y="76"/>
                  <a:pt x="153" y="73"/>
                  <a:pt x="155" y="70"/>
                </a:cubicBezTo>
                <a:cubicBezTo>
                  <a:pt x="155" y="70"/>
                  <a:pt x="158" y="66"/>
                  <a:pt x="156" y="56"/>
                </a:cubicBezTo>
                <a:cubicBezTo>
                  <a:pt x="158" y="52"/>
                  <a:pt x="162" y="43"/>
                  <a:pt x="159" y="35"/>
                </a:cubicBezTo>
                <a:cubicBezTo>
                  <a:pt x="155" y="25"/>
                  <a:pt x="152" y="22"/>
                  <a:pt x="146" y="19"/>
                </a:cubicBezTo>
                <a:cubicBezTo>
                  <a:pt x="143" y="18"/>
                  <a:pt x="138" y="16"/>
                  <a:pt x="132" y="16"/>
                </a:cubicBezTo>
                <a:cubicBezTo>
                  <a:pt x="129" y="16"/>
                  <a:pt x="127" y="16"/>
                  <a:pt x="124" y="18"/>
                </a:cubicBezTo>
                <a:cubicBezTo>
                  <a:pt x="125" y="20"/>
                  <a:pt x="126" y="23"/>
                  <a:pt x="126" y="25"/>
                </a:cubicBezTo>
                <a:cubicBezTo>
                  <a:pt x="127" y="25"/>
                  <a:pt x="127" y="25"/>
                  <a:pt x="127" y="25"/>
                </a:cubicBezTo>
                <a:cubicBezTo>
                  <a:pt x="128" y="24"/>
                  <a:pt x="130" y="24"/>
                  <a:pt x="132" y="24"/>
                </a:cubicBezTo>
                <a:cubicBezTo>
                  <a:pt x="136" y="24"/>
                  <a:pt x="140" y="25"/>
                  <a:pt x="141" y="26"/>
                </a:cubicBezTo>
                <a:cubicBezTo>
                  <a:pt x="142" y="26"/>
                  <a:pt x="142" y="27"/>
                  <a:pt x="142" y="27"/>
                </a:cubicBezTo>
                <a:cubicBezTo>
                  <a:pt x="146" y="28"/>
                  <a:pt x="148" y="29"/>
                  <a:pt x="151" y="38"/>
                </a:cubicBezTo>
                <a:cubicBezTo>
                  <a:pt x="153" y="43"/>
                  <a:pt x="150" y="49"/>
                  <a:pt x="149" y="53"/>
                </a:cubicBezTo>
                <a:cubicBezTo>
                  <a:pt x="148" y="54"/>
                  <a:pt x="148" y="56"/>
                  <a:pt x="148" y="58"/>
                </a:cubicBezTo>
                <a:cubicBezTo>
                  <a:pt x="149" y="63"/>
                  <a:pt x="149" y="65"/>
                  <a:pt x="149" y="65"/>
                </a:cubicBezTo>
                <a:cubicBezTo>
                  <a:pt x="149" y="65"/>
                  <a:pt x="149" y="65"/>
                  <a:pt x="148" y="65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46" y="69"/>
                  <a:pt x="142" y="74"/>
                  <a:pt x="142" y="86"/>
                </a:cubicBezTo>
                <a:cubicBezTo>
                  <a:pt x="142" y="100"/>
                  <a:pt x="151" y="106"/>
                  <a:pt x="157" y="108"/>
                </a:cubicBezTo>
                <a:cubicBezTo>
                  <a:pt x="162" y="110"/>
                  <a:pt x="167" y="112"/>
                  <a:pt x="168" y="120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52" y="122"/>
                  <a:pt x="153" y="125"/>
                  <a:pt x="154" y="128"/>
                </a:cubicBezTo>
                <a:cubicBezTo>
                  <a:pt x="172" y="128"/>
                  <a:pt x="172" y="128"/>
                  <a:pt x="172" y="128"/>
                </a:cubicBezTo>
                <a:cubicBezTo>
                  <a:pt x="176" y="128"/>
                  <a:pt x="176" y="124"/>
                  <a:pt x="176" y="124"/>
                </a:cubicBezTo>
                <a:cubicBezTo>
                  <a:pt x="176" y="108"/>
                  <a:pt x="166" y="103"/>
                  <a:pt x="159" y="100"/>
                </a:cubicBezTo>
                <a:moveTo>
                  <a:pt x="120" y="109"/>
                </a:moveTo>
                <a:cubicBezTo>
                  <a:pt x="120" y="109"/>
                  <a:pt x="106" y="105"/>
                  <a:pt x="106" y="90"/>
                </a:cubicBezTo>
                <a:cubicBezTo>
                  <a:pt x="106" y="77"/>
                  <a:pt x="111" y="73"/>
                  <a:pt x="114" y="69"/>
                </a:cubicBezTo>
                <a:cubicBezTo>
                  <a:pt x="114" y="69"/>
                  <a:pt x="118" y="65"/>
                  <a:pt x="115" y="52"/>
                </a:cubicBezTo>
                <a:cubicBezTo>
                  <a:pt x="120" y="45"/>
                  <a:pt x="122" y="33"/>
                  <a:pt x="116" y="19"/>
                </a:cubicBezTo>
                <a:cubicBezTo>
                  <a:pt x="112" y="10"/>
                  <a:pt x="109" y="5"/>
                  <a:pt x="104" y="3"/>
                </a:cubicBezTo>
                <a:cubicBezTo>
                  <a:pt x="101" y="1"/>
                  <a:pt x="97" y="0"/>
                  <a:pt x="93" y="0"/>
                </a:cubicBezTo>
                <a:cubicBezTo>
                  <a:pt x="86" y="0"/>
                  <a:pt x="79" y="3"/>
                  <a:pt x="76" y="4"/>
                </a:cubicBezTo>
                <a:cubicBezTo>
                  <a:pt x="68" y="8"/>
                  <a:pt x="63" y="11"/>
                  <a:pt x="58" y="24"/>
                </a:cubicBezTo>
                <a:cubicBezTo>
                  <a:pt x="53" y="34"/>
                  <a:pt x="58" y="46"/>
                  <a:pt x="61" y="52"/>
                </a:cubicBezTo>
                <a:cubicBezTo>
                  <a:pt x="58" y="65"/>
                  <a:pt x="62" y="69"/>
                  <a:pt x="62" y="69"/>
                </a:cubicBezTo>
                <a:cubicBezTo>
                  <a:pt x="65" y="73"/>
                  <a:pt x="70" y="77"/>
                  <a:pt x="70" y="90"/>
                </a:cubicBezTo>
                <a:cubicBezTo>
                  <a:pt x="70" y="105"/>
                  <a:pt x="56" y="109"/>
                  <a:pt x="56" y="109"/>
                </a:cubicBezTo>
                <a:cubicBezTo>
                  <a:pt x="47" y="112"/>
                  <a:pt x="28" y="118"/>
                  <a:pt x="28" y="140"/>
                </a:cubicBezTo>
                <a:cubicBezTo>
                  <a:pt x="28" y="140"/>
                  <a:pt x="28" y="144"/>
                  <a:pt x="32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48" y="144"/>
                  <a:pt x="148" y="140"/>
                  <a:pt x="148" y="140"/>
                </a:cubicBezTo>
                <a:cubicBezTo>
                  <a:pt x="148" y="118"/>
                  <a:pt x="129" y="112"/>
                  <a:pt x="120" y="109"/>
                </a:cubicBezTo>
                <a:moveTo>
                  <a:pt x="36" y="136"/>
                </a:moveTo>
                <a:cubicBezTo>
                  <a:pt x="38" y="125"/>
                  <a:pt x="48" y="120"/>
                  <a:pt x="58" y="117"/>
                </a:cubicBezTo>
                <a:cubicBezTo>
                  <a:pt x="58" y="117"/>
                  <a:pt x="58" y="117"/>
                  <a:pt x="58" y="117"/>
                </a:cubicBezTo>
                <a:cubicBezTo>
                  <a:pt x="66" y="115"/>
                  <a:pt x="78" y="107"/>
                  <a:pt x="78" y="90"/>
                </a:cubicBezTo>
                <a:cubicBezTo>
                  <a:pt x="78" y="76"/>
                  <a:pt x="73" y="70"/>
                  <a:pt x="70" y="66"/>
                </a:cubicBezTo>
                <a:cubicBezTo>
                  <a:pt x="69" y="65"/>
                  <a:pt x="68" y="64"/>
                  <a:pt x="69" y="65"/>
                </a:cubicBezTo>
                <a:cubicBezTo>
                  <a:pt x="68" y="64"/>
                  <a:pt x="67" y="61"/>
                  <a:pt x="69" y="54"/>
                </a:cubicBezTo>
                <a:cubicBezTo>
                  <a:pt x="70" y="50"/>
                  <a:pt x="68" y="48"/>
                  <a:pt x="68" y="48"/>
                </a:cubicBezTo>
                <a:cubicBezTo>
                  <a:pt x="66" y="43"/>
                  <a:pt x="62" y="34"/>
                  <a:pt x="65" y="27"/>
                </a:cubicBezTo>
                <a:cubicBezTo>
                  <a:pt x="69" y="17"/>
                  <a:pt x="73" y="15"/>
                  <a:pt x="79" y="12"/>
                </a:cubicBezTo>
                <a:cubicBezTo>
                  <a:pt x="80" y="11"/>
                  <a:pt x="80" y="11"/>
                  <a:pt x="80" y="11"/>
                </a:cubicBezTo>
                <a:cubicBezTo>
                  <a:pt x="82" y="10"/>
                  <a:pt x="87" y="8"/>
                  <a:pt x="93" y="8"/>
                </a:cubicBezTo>
                <a:cubicBezTo>
                  <a:pt x="96" y="8"/>
                  <a:pt x="98" y="9"/>
                  <a:pt x="100" y="10"/>
                </a:cubicBezTo>
                <a:cubicBezTo>
                  <a:pt x="103" y="11"/>
                  <a:pt x="105" y="14"/>
                  <a:pt x="108" y="22"/>
                </a:cubicBezTo>
                <a:cubicBezTo>
                  <a:pt x="115" y="36"/>
                  <a:pt x="111" y="45"/>
                  <a:pt x="109" y="47"/>
                </a:cubicBezTo>
                <a:cubicBezTo>
                  <a:pt x="107" y="49"/>
                  <a:pt x="107" y="52"/>
                  <a:pt x="107" y="54"/>
                </a:cubicBezTo>
                <a:cubicBezTo>
                  <a:pt x="109" y="61"/>
                  <a:pt x="108" y="64"/>
                  <a:pt x="108" y="64"/>
                </a:cubicBezTo>
                <a:cubicBezTo>
                  <a:pt x="108" y="64"/>
                  <a:pt x="107" y="65"/>
                  <a:pt x="106" y="66"/>
                </a:cubicBezTo>
                <a:cubicBezTo>
                  <a:pt x="103" y="70"/>
                  <a:pt x="98" y="76"/>
                  <a:pt x="98" y="90"/>
                </a:cubicBezTo>
                <a:cubicBezTo>
                  <a:pt x="98" y="107"/>
                  <a:pt x="110" y="115"/>
                  <a:pt x="118" y="117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128" y="120"/>
                  <a:pt x="138" y="125"/>
                  <a:pt x="140" y="136"/>
                </a:cubicBezTo>
                <a:lnTo>
                  <a:pt x="36" y="1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A2E17B31-C595-D84B-A166-F26921FECB5D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36B7A5A-EC30-DC47-920C-3B1741DECA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109" y="2370868"/>
            <a:ext cx="10279492" cy="40007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20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the topic here</a:t>
            </a:r>
          </a:p>
        </p:txBody>
      </p:sp>
    </p:spTree>
    <p:extLst>
      <p:ext uri="{BB962C8B-B14F-4D97-AF65-F5344CB8AC3E}">
        <p14:creationId xmlns:p14="http://schemas.microsoft.com/office/powerpoint/2010/main" val="2935756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ctivity &gt;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A4A61C-6CEB-FD4E-AFC8-EA541498B855}"/>
              </a:ext>
            </a:extLst>
          </p:cNvPr>
          <p:cNvSpPr/>
          <p:nvPr userDrawn="1"/>
        </p:nvSpPr>
        <p:spPr>
          <a:xfrm>
            <a:off x="508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tx2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E242B-832D-CA4C-B221-FC52CD138DB8}"/>
              </a:ext>
            </a:extLst>
          </p:cNvPr>
          <p:cNvSpPr txBox="1"/>
          <p:nvPr userDrawn="1"/>
        </p:nvSpPr>
        <p:spPr>
          <a:xfrm>
            <a:off x="565200" y="1570929"/>
            <a:ext cx="3579779" cy="646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Presentation</a:t>
            </a:r>
          </a:p>
        </p:txBody>
      </p:sp>
      <p:sp>
        <p:nvSpPr>
          <p:cNvPr id="12" name="Freeform 498">
            <a:extLst>
              <a:ext uri="{FF2B5EF4-FFF2-40B4-BE49-F238E27FC236}">
                <a16:creationId xmlns:a16="http://schemas.microsoft.com/office/drawing/2014/main" id="{621ABE2C-6546-1B4E-98E9-8DC6E12C6F99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09600" y="746789"/>
            <a:ext cx="621792" cy="624811"/>
          </a:xfrm>
          <a:custGeom>
            <a:avLst/>
            <a:gdLst>
              <a:gd name="T0" fmla="*/ 140 w 176"/>
              <a:gd name="T1" fmla="*/ 72 h 176"/>
              <a:gd name="T2" fmla="*/ 140 w 176"/>
              <a:gd name="T3" fmla="*/ 64 h 176"/>
              <a:gd name="T4" fmla="*/ 96 w 176"/>
              <a:gd name="T5" fmla="*/ 68 h 176"/>
              <a:gd name="T6" fmla="*/ 100 w 176"/>
              <a:gd name="T7" fmla="*/ 56 h 176"/>
              <a:gd name="T8" fmla="*/ 128 w 176"/>
              <a:gd name="T9" fmla="*/ 52 h 176"/>
              <a:gd name="T10" fmla="*/ 100 w 176"/>
              <a:gd name="T11" fmla="*/ 48 h 176"/>
              <a:gd name="T12" fmla="*/ 100 w 176"/>
              <a:gd name="T13" fmla="*/ 56 h 176"/>
              <a:gd name="T14" fmla="*/ 116 w 176"/>
              <a:gd name="T15" fmla="*/ 88 h 176"/>
              <a:gd name="T16" fmla="*/ 116 w 176"/>
              <a:gd name="T17" fmla="*/ 80 h 176"/>
              <a:gd name="T18" fmla="*/ 96 w 176"/>
              <a:gd name="T19" fmla="*/ 84 h 176"/>
              <a:gd name="T20" fmla="*/ 40 w 176"/>
              <a:gd name="T21" fmla="*/ 104 h 176"/>
              <a:gd name="T22" fmla="*/ 80 w 176"/>
              <a:gd name="T23" fmla="*/ 96 h 176"/>
              <a:gd name="T24" fmla="*/ 72 w 176"/>
              <a:gd name="T25" fmla="*/ 48 h 176"/>
              <a:gd name="T26" fmla="*/ 32 w 176"/>
              <a:gd name="T27" fmla="*/ 56 h 176"/>
              <a:gd name="T28" fmla="*/ 40 w 176"/>
              <a:gd name="T29" fmla="*/ 104 h 176"/>
              <a:gd name="T30" fmla="*/ 72 w 176"/>
              <a:gd name="T31" fmla="*/ 56 h 176"/>
              <a:gd name="T32" fmla="*/ 40 w 176"/>
              <a:gd name="T33" fmla="*/ 96 h 176"/>
              <a:gd name="T34" fmla="*/ 100 w 176"/>
              <a:gd name="T35" fmla="*/ 104 h 176"/>
              <a:gd name="T36" fmla="*/ 144 w 176"/>
              <a:gd name="T37" fmla="*/ 100 h 176"/>
              <a:gd name="T38" fmla="*/ 100 w 176"/>
              <a:gd name="T39" fmla="*/ 96 h 176"/>
              <a:gd name="T40" fmla="*/ 100 w 176"/>
              <a:gd name="T41" fmla="*/ 104 h 176"/>
              <a:gd name="T42" fmla="*/ 96 w 176"/>
              <a:gd name="T43" fmla="*/ 8 h 176"/>
              <a:gd name="T44" fmla="*/ 80 w 176"/>
              <a:gd name="T45" fmla="*/ 8 h 176"/>
              <a:gd name="T46" fmla="*/ 0 w 176"/>
              <a:gd name="T47" fmla="*/ 16 h 176"/>
              <a:gd name="T48" fmla="*/ 8 w 176"/>
              <a:gd name="T49" fmla="*/ 32 h 176"/>
              <a:gd name="T50" fmla="*/ 16 w 176"/>
              <a:gd name="T51" fmla="*/ 136 h 176"/>
              <a:gd name="T52" fmla="*/ 84 w 176"/>
              <a:gd name="T53" fmla="*/ 146 h 176"/>
              <a:gd name="T54" fmla="*/ 60 w 176"/>
              <a:gd name="T55" fmla="*/ 172 h 176"/>
              <a:gd name="T56" fmla="*/ 67 w 176"/>
              <a:gd name="T57" fmla="*/ 175 h 176"/>
              <a:gd name="T58" fmla="*/ 109 w 176"/>
              <a:gd name="T59" fmla="*/ 175 h 176"/>
              <a:gd name="T60" fmla="*/ 116 w 176"/>
              <a:gd name="T61" fmla="*/ 172 h 176"/>
              <a:gd name="T62" fmla="*/ 92 w 176"/>
              <a:gd name="T63" fmla="*/ 146 h 176"/>
              <a:gd name="T64" fmla="*/ 160 w 176"/>
              <a:gd name="T65" fmla="*/ 136 h 176"/>
              <a:gd name="T66" fmla="*/ 168 w 176"/>
              <a:gd name="T67" fmla="*/ 32 h 176"/>
              <a:gd name="T68" fmla="*/ 176 w 176"/>
              <a:gd name="T69" fmla="*/ 16 h 176"/>
              <a:gd name="T70" fmla="*/ 160 w 176"/>
              <a:gd name="T71" fmla="*/ 128 h 176"/>
              <a:gd name="T72" fmla="*/ 16 w 176"/>
              <a:gd name="T73" fmla="*/ 32 h 176"/>
              <a:gd name="T74" fmla="*/ 160 w 176"/>
              <a:gd name="T75" fmla="*/ 128 h 176"/>
              <a:gd name="T76" fmla="*/ 8 w 176"/>
              <a:gd name="T77" fmla="*/ 24 h 176"/>
              <a:gd name="T78" fmla="*/ 168 w 176"/>
              <a:gd name="T79" fmla="*/ 1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6" h="176">
                <a:moveTo>
                  <a:pt x="100" y="72"/>
                </a:moveTo>
                <a:cubicBezTo>
                  <a:pt x="140" y="72"/>
                  <a:pt x="140" y="72"/>
                  <a:pt x="140" y="72"/>
                </a:cubicBezTo>
                <a:cubicBezTo>
                  <a:pt x="142" y="72"/>
                  <a:pt x="144" y="70"/>
                  <a:pt x="144" y="68"/>
                </a:cubicBezTo>
                <a:cubicBezTo>
                  <a:pt x="144" y="66"/>
                  <a:pt x="142" y="64"/>
                  <a:pt x="140" y="64"/>
                </a:cubicBezTo>
                <a:cubicBezTo>
                  <a:pt x="100" y="64"/>
                  <a:pt x="100" y="64"/>
                  <a:pt x="100" y="64"/>
                </a:cubicBezTo>
                <a:cubicBezTo>
                  <a:pt x="98" y="64"/>
                  <a:pt x="96" y="66"/>
                  <a:pt x="96" y="68"/>
                </a:cubicBezTo>
                <a:cubicBezTo>
                  <a:pt x="96" y="70"/>
                  <a:pt x="98" y="72"/>
                  <a:pt x="100" y="72"/>
                </a:cubicBezTo>
                <a:moveTo>
                  <a:pt x="100" y="56"/>
                </a:moveTo>
                <a:cubicBezTo>
                  <a:pt x="124" y="56"/>
                  <a:pt x="124" y="56"/>
                  <a:pt x="124" y="56"/>
                </a:cubicBezTo>
                <a:cubicBezTo>
                  <a:pt x="126" y="56"/>
                  <a:pt x="128" y="54"/>
                  <a:pt x="128" y="52"/>
                </a:cubicBezTo>
                <a:cubicBezTo>
                  <a:pt x="128" y="50"/>
                  <a:pt x="126" y="48"/>
                  <a:pt x="124" y="48"/>
                </a:cubicBezTo>
                <a:cubicBezTo>
                  <a:pt x="100" y="48"/>
                  <a:pt x="100" y="48"/>
                  <a:pt x="100" y="48"/>
                </a:cubicBezTo>
                <a:cubicBezTo>
                  <a:pt x="98" y="48"/>
                  <a:pt x="96" y="50"/>
                  <a:pt x="96" y="52"/>
                </a:cubicBezTo>
                <a:cubicBezTo>
                  <a:pt x="96" y="54"/>
                  <a:pt x="98" y="56"/>
                  <a:pt x="100" y="56"/>
                </a:cubicBezTo>
                <a:moveTo>
                  <a:pt x="100" y="88"/>
                </a:moveTo>
                <a:cubicBezTo>
                  <a:pt x="116" y="88"/>
                  <a:pt x="116" y="88"/>
                  <a:pt x="116" y="88"/>
                </a:cubicBezTo>
                <a:cubicBezTo>
                  <a:pt x="118" y="88"/>
                  <a:pt x="120" y="86"/>
                  <a:pt x="120" y="84"/>
                </a:cubicBezTo>
                <a:cubicBezTo>
                  <a:pt x="120" y="82"/>
                  <a:pt x="118" y="80"/>
                  <a:pt x="116" y="80"/>
                </a:cubicBezTo>
                <a:cubicBezTo>
                  <a:pt x="100" y="80"/>
                  <a:pt x="100" y="80"/>
                  <a:pt x="100" y="80"/>
                </a:cubicBezTo>
                <a:cubicBezTo>
                  <a:pt x="98" y="80"/>
                  <a:pt x="96" y="82"/>
                  <a:pt x="96" y="84"/>
                </a:cubicBezTo>
                <a:cubicBezTo>
                  <a:pt x="96" y="86"/>
                  <a:pt x="98" y="88"/>
                  <a:pt x="100" y="88"/>
                </a:cubicBezTo>
                <a:moveTo>
                  <a:pt x="40" y="104"/>
                </a:moveTo>
                <a:cubicBezTo>
                  <a:pt x="72" y="104"/>
                  <a:pt x="72" y="104"/>
                  <a:pt x="72" y="104"/>
                </a:cubicBezTo>
                <a:cubicBezTo>
                  <a:pt x="76" y="104"/>
                  <a:pt x="80" y="100"/>
                  <a:pt x="80" y="96"/>
                </a:cubicBezTo>
                <a:cubicBezTo>
                  <a:pt x="80" y="56"/>
                  <a:pt x="80" y="56"/>
                  <a:pt x="80" y="56"/>
                </a:cubicBezTo>
                <a:cubicBezTo>
                  <a:pt x="80" y="52"/>
                  <a:pt x="76" y="48"/>
                  <a:pt x="72" y="48"/>
                </a:cubicBezTo>
                <a:cubicBezTo>
                  <a:pt x="40" y="48"/>
                  <a:pt x="40" y="48"/>
                  <a:pt x="40" y="48"/>
                </a:cubicBezTo>
                <a:cubicBezTo>
                  <a:pt x="36" y="48"/>
                  <a:pt x="32" y="52"/>
                  <a:pt x="32" y="56"/>
                </a:cubicBezTo>
                <a:cubicBezTo>
                  <a:pt x="32" y="96"/>
                  <a:pt x="32" y="96"/>
                  <a:pt x="32" y="96"/>
                </a:cubicBezTo>
                <a:cubicBezTo>
                  <a:pt x="32" y="100"/>
                  <a:pt x="36" y="104"/>
                  <a:pt x="40" y="104"/>
                </a:cubicBezTo>
                <a:moveTo>
                  <a:pt x="40" y="56"/>
                </a:moveTo>
                <a:cubicBezTo>
                  <a:pt x="72" y="56"/>
                  <a:pt x="72" y="56"/>
                  <a:pt x="72" y="56"/>
                </a:cubicBezTo>
                <a:cubicBezTo>
                  <a:pt x="72" y="96"/>
                  <a:pt x="72" y="96"/>
                  <a:pt x="72" y="96"/>
                </a:cubicBezTo>
                <a:cubicBezTo>
                  <a:pt x="40" y="96"/>
                  <a:pt x="40" y="96"/>
                  <a:pt x="40" y="96"/>
                </a:cubicBezTo>
                <a:lnTo>
                  <a:pt x="40" y="56"/>
                </a:lnTo>
                <a:close/>
                <a:moveTo>
                  <a:pt x="100" y="104"/>
                </a:moveTo>
                <a:cubicBezTo>
                  <a:pt x="140" y="104"/>
                  <a:pt x="140" y="104"/>
                  <a:pt x="140" y="104"/>
                </a:cubicBezTo>
                <a:cubicBezTo>
                  <a:pt x="142" y="104"/>
                  <a:pt x="144" y="102"/>
                  <a:pt x="144" y="100"/>
                </a:cubicBezTo>
                <a:cubicBezTo>
                  <a:pt x="144" y="98"/>
                  <a:pt x="142" y="96"/>
                  <a:pt x="140" y="96"/>
                </a:cubicBezTo>
                <a:cubicBezTo>
                  <a:pt x="100" y="96"/>
                  <a:pt x="100" y="96"/>
                  <a:pt x="100" y="96"/>
                </a:cubicBezTo>
                <a:cubicBezTo>
                  <a:pt x="98" y="96"/>
                  <a:pt x="96" y="98"/>
                  <a:pt x="96" y="100"/>
                </a:cubicBezTo>
                <a:cubicBezTo>
                  <a:pt x="96" y="102"/>
                  <a:pt x="98" y="104"/>
                  <a:pt x="100" y="104"/>
                </a:cubicBezTo>
                <a:moveTo>
                  <a:pt x="168" y="8"/>
                </a:moveTo>
                <a:cubicBezTo>
                  <a:pt x="96" y="8"/>
                  <a:pt x="96" y="8"/>
                  <a:pt x="96" y="8"/>
                </a:cubicBezTo>
                <a:cubicBezTo>
                  <a:pt x="96" y="4"/>
                  <a:pt x="92" y="0"/>
                  <a:pt x="88" y="0"/>
                </a:cubicBezTo>
                <a:cubicBezTo>
                  <a:pt x="84" y="0"/>
                  <a:pt x="80" y="4"/>
                  <a:pt x="80" y="8"/>
                </a:cubicBezTo>
                <a:cubicBezTo>
                  <a:pt x="8" y="8"/>
                  <a:pt x="8" y="8"/>
                  <a:pt x="8" y="8"/>
                </a:cubicBezTo>
                <a:cubicBezTo>
                  <a:pt x="4" y="8"/>
                  <a:pt x="0" y="12"/>
                  <a:pt x="0" y="16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8"/>
                  <a:pt x="4" y="32"/>
                  <a:pt x="8" y="32"/>
                </a:cubicBezTo>
                <a:cubicBezTo>
                  <a:pt x="8" y="128"/>
                  <a:pt x="8" y="128"/>
                  <a:pt x="8" y="128"/>
                </a:cubicBezTo>
                <a:cubicBezTo>
                  <a:pt x="8" y="132"/>
                  <a:pt x="12" y="136"/>
                  <a:pt x="16" y="136"/>
                </a:cubicBezTo>
                <a:cubicBezTo>
                  <a:pt x="84" y="136"/>
                  <a:pt x="84" y="136"/>
                  <a:pt x="84" y="136"/>
                </a:cubicBezTo>
                <a:cubicBezTo>
                  <a:pt x="84" y="146"/>
                  <a:pt x="84" y="146"/>
                  <a:pt x="84" y="146"/>
                </a:cubicBezTo>
                <a:cubicBezTo>
                  <a:pt x="61" y="169"/>
                  <a:pt x="61" y="169"/>
                  <a:pt x="61" y="169"/>
                </a:cubicBezTo>
                <a:cubicBezTo>
                  <a:pt x="60" y="170"/>
                  <a:pt x="60" y="171"/>
                  <a:pt x="60" y="172"/>
                </a:cubicBezTo>
                <a:cubicBezTo>
                  <a:pt x="60" y="174"/>
                  <a:pt x="62" y="176"/>
                  <a:pt x="64" y="176"/>
                </a:cubicBezTo>
                <a:cubicBezTo>
                  <a:pt x="65" y="176"/>
                  <a:pt x="66" y="176"/>
                  <a:pt x="67" y="175"/>
                </a:cubicBezTo>
                <a:cubicBezTo>
                  <a:pt x="88" y="154"/>
                  <a:pt x="88" y="154"/>
                  <a:pt x="88" y="154"/>
                </a:cubicBezTo>
                <a:cubicBezTo>
                  <a:pt x="109" y="175"/>
                  <a:pt x="109" y="175"/>
                  <a:pt x="109" y="175"/>
                </a:cubicBezTo>
                <a:cubicBezTo>
                  <a:pt x="110" y="176"/>
                  <a:pt x="111" y="176"/>
                  <a:pt x="112" y="176"/>
                </a:cubicBezTo>
                <a:cubicBezTo>
                  <a:pt x="114" y="176"/>
                  <a:pt x="116" y="174"/>
                  <a:pt x="116" y="172"/>
                </a:cubicBezTo>
                <a:cubicBezTo>
                  <a:pt x="116" y="171"/>
                  <a:pt x="116" y="170"/>
                  <a:pt x="115" y="169"/>
                </a:cubicBezTo>
                <a:cubicBezTo>
                  <a:pt x="92" y="146"/>
                  <a:pt x="92" y="146"/>
                  <a:pt x="92" y="146"/>
                </a:cubicBezTo>
                <a:cubicBezTo>
                  <a:pt x="92" y="136"/>
                  <a:pt x="92" y="136"/>
                  <a:pt x="92" y="136"/>
                </a:cubicBezTo>
                <a:cubicBezTo>
                  <a:pt x="160" y="136"/>
                  <a:pt x="160" y="136"/>
                  <a:pt x="160" y="136"/>
                </a:cubicBezTo>
                <a:cubicBezTo>
                  <a:pt x="164" y="136"/>
                  <a:pt x="168" y="132"/>
                  <a:pt x="168" y="128"/>
                </a:cubicBezTo>
                <a:cubicBezTo>
                  <a:pt x="168" y="32"/>
                  <a:pt x="168" y="32"/>
                  <a:pt x="168" y="32"/>
                </a:cubicBezTo>
                <a:cubicBezTo>
                  <a:pt x="172" y="32"/>
                  <a:pt x="176" y="28"/>
                  <a:pt x="176" y="24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12"/>
                  <a:pt x="172" y="8"/>
                  <a:pt x="168" y="8"/>
                </a:cubicBezTo>
                <a:moveTo>
                  <a:pt x="160" y="128"/>
                </a:moveTo>
                <a:cubicBezTo>
                  <a:pt x="16" y="128"/>
                  <a:pt x="16" y="128"/>
                  <a:pt x="16" y="128"/>
                </a:cubicBezTo>
                <a:cubicBezTo>
                  <a:pt x="16" y="32"/>
                  <a:pt x="16" y="32"/>
                  <a:pt x="16" y="32"/>
                </a:cubicBezTo>
                <a:cubicBezTo>
                  <a:pt x="160" y="32"/>
                  <a:pt x="160" y="32"/>
                  <a:pt x="160" y="32"/>
                </a:cubicBezTo>
                <a:lnTo>
                  <a:pt x="160" y="128"/>
                </a:lnTo>
                <a:close/>
                <a:moveTo>
                  <a:pt x="168" y="24"/>
                </a:moveTo>
                <a:cubicBezTo>
                  <a:pt x="8" y="24"/>
                  <a:pt x="8" y="24"/>
                  <a:pt x="8" y="24"/>
                </a:cubicBezTo>
                <a:cubicBezTo>
                  <a:pt x="8" y="16"/>
                  <a:pt x="8" y="16"/>
                  <a:pt x="8" y="16"/>
                </a:cubicBezTo>
                <a:cubicBezTo>
                  <a:pt x="168" y="16"/>
                  <a:pt x="168" y="16"/>
                  <a:pt x="168" y="16"/>
                </a:cubicBezTo>
                <a:lnTo>
                  <a:pt x="168" y="2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F72176F9-D0C1-1343-8F8A-A3883691B9B5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B1646B7-62D9-3F40-BF44-D782705B97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109" y="2370868"/>
            <a:ext cx="10279492" cy="40007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20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the topic here</a:t>
            </a:r>
          </a:p>
        </p:txBody>
      </p:sp>
    </p:spTree>
    <p:extLst>
      <p:ext uri="{BB962C8B-B14F-4D97-AF65-F5344CB8AC3E}">
        <p14:creationId xmlns:p14="http://schemas.microsoft.com/office/powerpoint/2010/main" val="1009383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B64774-D0FD-2A45-A5DC-411F0627107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6656C"/>
              </a:gs>
              <a:gs pos="99000">
                <a:srgbClr val="66949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93">
            <a:extLst>
              <a:ext uri="{FF2B5EF4-FFF2-40B4-BE49-F238E27FC236}">
                <a16:creationId xmlns:a16="http://schemas.microsoft.com/office/drawing/2014/main" id="{748B5C34-54A2-B148-B976-84D19CA98FA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617109" y="696663"/>
            <a:ext cx="724197" cy="724197"/>
          </a:xfrm>
          <a:custGeom>
            <a:avLst/>
            <a:gdLst>
              <a:gd name="T0" fmla="*/ 100 w 176"/>
              <a:gd name="T1" fmla="*/ 124 h 176"/>
              <a:gd name="T2" fmla="*/ 95 w 176"/>
              <a:gd name="T3" fmla="*/ 123 h 176"/>
              <a:gd name="T4" fmla="*/ 93 w 176"/>
              <a:gd name="T5" fmla="*/ 118 h 176"/>
              <a:gd name="T6" fmla="*/ 94 w 176"/>
              <a:gd name="T7" fmla="*/ 115 h 176"/>
              <a:gd name="T8" fmla="*/ 95 w 176"/>
              <a:gd name="T9" fmla="*/ 110 h 176"/>
              <a:gd name="T10" fmla="*/ 99 w 176"/>
              <a:gd name="T11" fmla="*/ 94 h 176"/>
              <a:gd name="T12" fmla="*/ 100 w 176"/>
              <a:gd name="T13" fmla="*/ 89 h 176"/>
              <a:gd name="T14" fmla="*/ 101 w 176"/>
              <a:gd name="T15" fmla="*/ 85 h 176"/>
              <a:gd name="T16" fmla="*/ 97 w 176"/>
              <a:gd name="T17" fmla="*/ 77 h 176"/>
              <a:gd name="T18" fmla="*/ 86 w 176"/>
              <a:gd name="T19" fmla="*/ 74 h 176"/>
              <a:gd name="T20" fmla="*/ 78 w 176"/>
              <a:gd name="T21" fmla="*/ 75 h 176"/>
              <a:gd name="T22" fmla="*/ 69 w 176"/>
              <a:gd name="T23" fmla="*/ 78 h 176"/>
              <a:gd name="T24" fmla="*/ 68 w 176"/>
              <a:gd name="T25" fmla="*/ 83 h 176"/>
              <a:gd name="T26" fmla="*/ 71 w 176"/>
              <a:gd name="T27" fmla="*/ 82 h 176"/>
              <a:gd name="T28" fmla="*/ 75 w 176"/>
              <a:gd name="T29" fmla="*/ 82 h 176"/>
              <a:gd name="T30" fmla="*/ 80 w 176"/>
              <a:gd name="T31" fmla="*/ 83 h 176"/>
              <a:gd name="T32" fmla="*/ 82 w 176"/>
              <a:gd name="T33" fmla="*/ 87 h 176"/>
              <a:gd name="T34" fmla="*/ 81 w 176"/>
              <a:gd name="T35" fmla="*/ 91 h 176"/>
              <a:gd name="T36" fmla="*/ 80 w 176"/>
              <a:gd name="T37" fmla="*/ 95 h 176"/>
              <a:gd name="T38" fmla="*/ 75 w 176"/>
              <a:gd name="T39" fmla="*/ 112 h 176"/>
              <a:gd name="T40" fmla="*/ 74 w 176"/>
              <a:gd name="T41" fmla="*/ 116 h 176"/>
              <a:gd name="T42" fmla="*/ 74 w 176"/>
              <a:gd name="T43" fmla="*/ 120 h 176"/>
              <a:gd name="T44" fmla="*/ 78 w 176"/>
              <a:gd name="T45" fmla="*/ 129 h 176"/>
              <a:gd name="T46" fmla="*/ 89 w 176"/>
              <a:gd name="T47" fmla="*/ 132 h 176"/>
              <a:gd name="T48" fmla="*/ 96 w 176"/>
              <a:gd name="T49" fmla="*/ 131 h 176"/>
              <a:gd name="T50" fmla="*/ 106 w 176"/>
              <a:gd name="T51" fmla="*/ 127 h 176"/>
              <a:gd name="T52" fmla="*/ 107 w 176"/>
              <a:gd name="T53" fmla="*/ 122 h 176"/>
              <a:gd name="T54" fmla="*/ 104 w 176"/>
              <a:gd name="T55" fmla="*/ 123 h 176"/>
              <a:gd name="T56" fmla="*/ 100 w 176"/>
              <a:gd name="T57" fmla="*/ 124 h 176"/>
              <a:gd name="T58" fmla="*/ 97 w 176"/>
              <a:gd name="T59" fmla="*/ 44 h 176"/>
              <a:gd name="T60" fmla="*/ 89 w 176"/>
              <a:gd name="T61" fmla="*/ 47 h 176"/>
              <a:gd name="T62" fmla="*/ 85 w 176"/>
              <a:gd name="T63" fmla="*/ 54 h 176"/>
              <a:gd name="T64" fmla="*/ 89 w 176"/>
              <a:gd name="T65" fmla="*/ 61 h 176"/>
              <a:gd name="T66" fmla="*/ 97 w 176"/>
              <a:gd name="T67" fmla="*/ 64 h 176"/>
              <a:gd name="T68" fmla="*/ 105 w 176"/>
              <a:gd name="T69" fmla="*/ 61 h 176"/>
              <a:gd name="T70" fmla="*/ 108 w 176"/>
              <a:gd name="T71" fmla="*/ 54 h 176"/>
              <a:gd name="T72" fmla="*/ 105 w 176"/>
              <a:gd name="T73" fmla="*/ 47 h 176"/>
              <a:gd name="T74" fmla="*/ 97 w 176"/>
              <a:gd name="T75" fmla="*/ 44 h 176"/>
              <a:gd name="T76" fmla="*/ 88 w 176"/>
              <a:gd name="T77" fmla="*/ 0 h 176"/>
              <a:gd name="T78" fmla="*/ 0 w 176"/>
              <a:gd name="T79" fmla="*/ 88 h 176"/>
              <a:gd name="T80" fmla="*/ 88 w 176"/>
              <a:gd name="T81" fmla="*/ 176 h 176"/>
              <a:gd name="T82" fmla="*/ 176 w 176"/>
              <a:gd name="T83" fmla="*/ 88 h 176"/>
              <a:gd name="T84" fmla="*/ 88 w 176"/>
              <a:gd name="T85" fmla="*/ 0 h 176"/>
              <a:gd name="T86" fmla="*/ 88 w 176"/>
              <a:gd name="T87" fmla="*/ 168 h 176"/>
              <a:gd name="T88" fmla="*/ 8 w 176"/>
              <a:gd name="T89" fmla="*/ 88 h 176"/>
              <a:gd name="T90" fmla="*/ 88 w 176"/>
              <a:gd name="T91" fmla="*/ 8 h 176"/>
              <a:gd name="T92" fmla="*/ 168 w 176"/>
              <a:gd name="T93" fmla="*/ 88 h 176"/>
              <a:gd name="T94" fmla="*/ 88 w 176"/>
              <a:gd name="T9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6" h="176">
                <a:moveTo>
                  <a:pt x="100" y="124"/>
                </a:moveTo>
                <a:cubicBezTo>
                  <a:pt x="97" y="124"/>
                  <a:pt x="96" y="124"/>
                  <a:pt x="95" y="123"/>
                </a:cubicBezTo>
                <a:cubicBezTo>
                  <a:pt x="94" y="122"/>
                  <a:pt x="93" y="121"/>
                  <a:pt x="93" y="118"/>
                </a:cubicBezTo>
                <a:cubicBezTo>
                  <a:pt x="93" y="118"/>
                  <a:pt x="93" y="116"/>
                  <a:pt x="94" y="115"/>
                </a:cubicBezTo>
                <a:cubicBezTo>
                  <a:pt x="94" y="113"/>
                  <a:pt x="94" y="112"/>
                  <a:pt x="95" y="110"/>
                </a:cubicBezTo>
                <a:cubicBezTo>
                  <a:pt x="99" y="94"/>
                  <a:pt x="99" y="94"/>
                  <a:pt x="99" y="94"/>
                </a:cubicBezTo>
                <a:cubicBezTo>
                  <a:pt x="100" y="92"/>
                  <a:pt x="100" y="91"/>
                  <a:pt x="100" y="89"/>
                </a:cubicBezTo>
                <a:cubicBezTo>
                  <a:pt x="100" y="87"/>
                  <a:pt x="101" y="86"/>
                  <a:pt x="101" y="85"/>
                </a:cubicBezTo>
                <a:cubicBezTo>
                  <a:pt x="101" y="82"/>
                  <a:pt x="99" y="79"/>
                  <a:pt x="97" y="77"/>
                </a:cubicBezTo>
                <a:cubicBezTo>
                  <a:pt x="94" y="75"/>
                  <a:pt x="91" y="74"/>
                  <a:pt x="86" y="74"/>
                </a:cubicBezTo>
                <a:cubicBezTo>
                  <a:pt x="84" y="74"/>
                  <a:pt x="81" y="74"/>
                  <a:pt x="78" y="75"/>
                </a:cubicBezTo>
                <a:cubicBezTo>
                  <a:pt x="75" y="76"/>
                  <a:pt x="72" y="77"/>
                  <a:pt x="69" y="78"/>
                </a:cubicBezTo>
                <a:cubicBezTo>
                  <a:pt x="68" y="83"/>
                  <a:pt x="68" y="83"/>
                  <a:pt x="68" y="83"/>
                </a:cubicBezTo>
                <a:cubicBezTo>
                  <a:pt x="69" y="83"/>
                  <a:pt x="70" y="83"/>
                  <a:pt x="71" y="82"/>
                </a:cubicBezTo>
                <a:cubicBezTo>
                  <a:pt x="73" y="82"/>
                  <a:pt x="74" y="82"/>
                  <a:pt x="75" y="82"/>
                </a:cubicBezTo>
                <a:cubicBezTo>
                  <a:pt x="78" y="82"/>
                  <a:pt x="79" y="82"/>
                  <a:pt x="80" y="83"/>
                </a:cubicBezTo>
                <a:cubicBezTo>
                  <a:pt x="81" y="84"/>
                  <a:pt x="82" y="85"/>
                  <a:pt x="82" y="87"/>
                </a:cubicBezTo>
                <a:cubicBezTo>
                  <a:pt x="82" y="88"/>
                  <a:pt x="81" y="90"/>
                  <a:pt x="81" y="91"/>
                </a:cubicBezTo>
                <a:cubicBezTo>
                  <a:pt x="81" y="92"/>
                  <a:pt x="80" y="94"/>
                  <a:pt x="80" y="95"/>
                </a:cubicBezTo>
                <a:cubicBezTo>
                  <a:pt x="75" y="112"/>
                  <a:pt x="75" y="112"/>
                  <a:pt x="75" y="112"/>
                </a:cubicBezTo>
                <a:cubicBezTo>
                  <a:pt x="75" y="113"/>
                  <a:pt x="75" y="115"/>
                  <a:pt x="74" y="116"/>
                </a:cubicBezTo>
                <a:cubicBezTo>
                  <a:pt x="74" y="118"/>
                  <a:pt x="74" y="119"/>
                  <a:pt x="74" y="120"/>
                </a:cubicBezTo>
                <a:cubicBezTo>
                  <a:pt x="74" y="124"/>
                  <a:pt x="75" y="127"/>
                  <a:pt x="78" y="129"/>
                </a:cubicBezTo>
                <a:cubicBezTo>
                  <a:pt x="80" y="131"/>
                  <a:pt x="84" y="132"/>
                  <a:pt x="89" y="132"/>
                </a:cubicBezTo>
                <a:cubicBezTo>
                  <a:pt x="92" y="132"/>
                  <a:pt x="94" y="132"/>
                  <a:pt x="96" y="131"/>
                </a:cubicBezTo>
                <a:cubicBezTo>
                  <a:pt x="99" y="130"/>
                  <a:pt x="102" y="129"/>
                  <a:pt x="106" y="127"/>
                </a:cubicBezTo>
                <a:cubicBezTo>
                  <a:pt x="107" y="122"/>
                  <a:pt x="107" y="122"/>
                  <a:pt x="107" y="122"/>
                </a:cubicBezTo>
                <a:cubicBezTo>
                  <a:pt x="106" y="123"/>
                  <a:pt x="105" y="123"/>
                  <a:pt x="104" y="123"/>
                </a:cubicBezTo>
                <a:cubicBezTo>
                  <a:pt x="102" y="124"/>
                  <a:pt x="101" y="124"/>
                  <a:pt x="100" y="124"/>
                </a:cubicBezTo>
                <a:moveTo>
                  <a:pt x="97" y="44"/>
                </a:moveTo>
                <a:cubicBezTo>
                  <a:pt x="94" y="44"/>
                  <a:pt x="91" y="45"/>
                  <a:pt x="89" y="47"/>
                </a:cubicBezTo>
                <a:cubicBezTo>
                  <a:pt x="87" y="49"/>
                  <a:pt x="85" y="51"/>
                  <a:pt x="85" y="54"/>
                </a:cubicBezTo>
                <a:cubicBezTo>
                  <a:pt x="85" y="57"/>
                  <a:pt x="87" y="59"/>
                  <a:pt x="89" y="61"/>
                </a:cubicBezTo>
                <a:cubicBezTo>
                  <a:pt x="91" y="63"/>
                  <a:pt x="94" y="64"/>
                  <a:pt x="97" y="64"/>
                </a:cubicBezTo>
                <a:cubicBezTo>
                  <a:pt x="100" y="64"/>
                  <a:pt x="103" y="63"/>
                  <a:pt x="105" y="61"/>
                </a:cubicBezTo>
                <a:cubicBezTo>
                  <a:pt x="107" y="59"/>
                  <a:pt x="108" y="57"/>
                  <a:pt x="108" y="54"/>
                </a:cubicBezTo>
                <a:cubicBezTo>
                  <a:pt x="108" y="51"/>
                  <a:pt x="107" y="49"/>
                  <a:pt x="105" y="47"/>
                </a:cubicBezTo>
                <a:cubicBezTo>
                  <a:pt x="103" y="45"/>
                  <a:pt x="100" y="44"/>
                  <a:pt x="97" y="44"/>
                </a:cubicBezTo>
                <a:moveTo>
                  <a:pt x="88" y="0"/>
                </a:moveTo>
                <a:cubicBezTo>
                  <a:pt x="39" y="0"/>
                  <a:pt x="0" y="39"/>
                  <a:pt x="0" y="88"/>
                </a:cubicBezTo>
                <a:cubicBezTo>
                  <a:pt x="0" y="137"/>
                  <a:pt x="39" y="176"/>
                  <a:pt x="88" y="176"/>
                </a:cubicBezTo>
                <a:cubicBezTo>
                  <a:pt x="137" y="176"/>
                  <a:pt x="176" y="137"/>
                  <a:pt x="176" y="88"/>
                </a:cubicBezTo>
                <a:cubicBezTo>
                  <a:pt x="176" y="39"/>
                  <a:pt x="137" y="0"/>
                  <a:pt x="88" y="0"/>
                </a:cubicBezTo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193606F-4424-214C-AAD7-E5BDF8FE6C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108" y="2707574"/>
            <a:ext cx="10279491" cy="354948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20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definition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8131F-3A3E-47F1-AB01-1551B1CA65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7107" y="1571625"/>
            <a:ext cx="10279491" cy="938111"/>
          </a:xfrm>
          <a:prstGeom prst="rect">
            <a:avLst/>
          </a:prstGeom>
        </p:spPr>
        <p:txBody>
          <a:bodyPr anchor="ctr"/>
          <a:lstStyle>
            <a:lvl1pPr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term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F0B5377E-B960-4787-BB42-7A4298BF8B64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16724399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gradFill>
          <a:gsLst>
            <a:gs pos="0">
              <a:schemeClr val="accent2"/>
            </a:gs>
            <a:gs pos="100000">
              <a:schemeClr val="tx2">
                <a:lumMod val="5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BA1C28-50A6-A142-A47F-3A4A5EAA06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6656C"/>
              </a:gs>
              <a:gs pos="99000">
                <a:srgbClr val="66949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59D8610-FC57-2845-9952-8445A3ED6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238" y="1828799"/>
            <a:ext cx="11147700" cy="271549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44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quote here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2457977-D82F-0A40-A235-AD9371C62E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4790639"/>
            <a:ext cx="11147700" cy="65302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– Quote author here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273536" y="0"/>
            <a:ext cx="246966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spc="-300">
                <a:solidFill>
                  <a:schemeClr val="bg1"/>
                </a:solidFill>
                <a:latin typeface="Grotesque" panose="020B05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‘‘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2E460ABA-2799-411B-AB75-52C992EDFACB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4934594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ll to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30A7074-55A9-434C-BABF-08D335B2FC2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6656C"/>
              </a:gs>
              <a:gs pos="99000">
                <a:srgbClr val="66949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Прямая соединительная линия 3"/>
          <p:cNvCxnSpPr/>
          <p:nvPr userDrawn="1"/>
        </p:nvCxnSpPr>
        <p:spPr>
          <a:xfrm>
            <a:off x="7467600" y="1562100"/>
            <a:ext cx="0" cy="373380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465F43A5-1106-064A-92E6-043C97719B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108" y="2209800"/>
            <a:ext cx="6317091" cy="33528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E7EA9B-C793-4618-8949-14F2100A3267}"/>
              </a:ext>
            </a:extLst>
          </p:cNvPr>
          <p:cNvSpPr txBox="1"/>
          <p:nvPr userDrawn="1"/>
        </p:nvSpPr>
        <p:spPr>
          <a:xfrm>
            <a:off x="565200" y="1219201"/>
            <a:ext cx="6368999" cy="99805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3600" b="1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rPr>
              <a:t>Call to Action</a:t>
            </a:r>
          </a:p>
        </p:txBody>
      </p:sp>
      <p:pic>
        <p:nvPicPr>
          <p:cNvPr id="14" name="Рисунок 6">
            <a:extLst>
              <a:ext uri="{FF2B5EF4-FFF2-40B4-BE49-F238E27FC236}">
                <a16:creationId xmlns:a16="http://schemas.microsoft.com/office/drawing/2014/main" id="{5359596E-123D-4E72-B164-7AF35EFA4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3704" y="0"/>
            <a:ext cx="4398296" cy="6861695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689B09A2-B9A3-4175-B745-AAC310366AEF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29493497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of Program Evalu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9407282-6050-6F44-84F2-9184F5E4DA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6656C"/>
              </a:gs>
              <a:gs pos="99000">
                <a:srgbClr val="66949E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2">
            <a:extLst>
              <a:ext uri="{FF2B5EF4-FFF2-40B4-BE49-F238E27FC236}">
                <a16:creationId xmlns:a16="http://schemas.microsoft.com/office/drawing/2014/main" id="{D61006F8-07A3-484A-AD4B-A7542415760A}"/>
              </a:ext>
            </a:extLst>
          </p:cNvPr>
          <p:cNvSpPr/>
          <p:nvPr userDrawn="1"/>
        </p:nvSpPr>
        <p:spPr>
          <a:xfrm>
            <a:off x="2789273" y="510581"/>
            <a:ext cx="6613452" cy="2529502"/>
          </a:xfrm>
          <a:prstGeom prst="wedgeRoundRectCallout">
            <a:avLst>
              <a:gd name="adj1" fmla="val -37875"/>
              <a:gd name="adj2" fmla="val 68789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43BD3C-1363-41EF-86F3-75535E49906C}"/>
              </a:ext>
            </a:extLst>
          </p:cNvPr>
          <p:cNvSpPr txBox="1"/>
          <p:nvPr userDrawn="1"/>
        </p:nvSpPr>
        <p:spPr>
          <a:xfrm>
            <a:off x="3276599" y="604650"/>
            <a:ext cx="5638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/>
              <a:t>Share Your Feedback About This Session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42993FCB-4E4A-462D-AA75-F38E9D410DB7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20C1E8-3E0D-E348-BA8C-A7C1225A1CE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72400" y="3550664"/>
            <a:ext cx="2590800" cy="2590800"/>
          </a:xfrm>
          <a:prstGeom prst="rect">
            <a:avLst/>
          </a:prstGeo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QR Code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935E7-8678-1E4B-825F-D056B2ADA4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343400"/>
            <a:ext cx="5486400" cy="762000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sz="2800">
                <a:solidFill>
                  <a:schemeClr val="bg1"/>
                </a:solidFill>
              </a:defRPr>
            </a:lvl1pPr>
            <a:lvl2pPr>
              <a:buNone/>
              <a:defRPr sz="2800">
                <a:solidFill>
                  <a:schemeClr val="bg1"/>
                </a:solidFill>
              </a:defRPr>
            </a:lvl2pPr>
            <a:lvl3pPr>
              <a:buNone/>
              <a:defRPr sz="2800">
                <a:solidFill>
                  <a:schemeClr val="bg1"/>
                </a:solidFill>
              </a:defRPr>
            </a:lvl3pPr>
            <a:lvl4pPr>
              <a:buNone/>
              <a:defRPr sz="2800">
                <a:solidFill>
                  <a:schemeClr val="bg1"/>
                </a:solidFill>
              </a:defRPr>
            </a:lvl4pPr>
            <a:lvl5pPr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assessment link</a:t>
            </a:r>
          </a:p>
        </p:txBody>
      </p:sp>
    </p:spTree>
    <p:extLst>
      <p:ext uri="{BB962C8B-B14F-4D97-AF65-F5344CB8AC3E}">
        <p14:creationId xmlns:p14="http://schemas.microsoft.com/office/powerpoint/2010/main" val="40908857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16679" cy="6858001"/>
          </a:xfrm>
          <a:prstGeom prst="rect">
            <a:avLst/>
          </a:prstGeom>
          <a:gradFill>
            <a:gsLst>
              <a:gs pos="0">
                <a:schemeClr val="accent1">
                  <a:alpha val="85000"/>
                </a:schemeClr>
              </a:gs>
              <a:gs pos="99000">
                <a:schemeClr val="accent1">
                  <a:lumMod val="75000"/>
                  <a:alpha val="85000"/>
                </a:schemeClr>
              </a:gs>
            </a:gsLst>
            <a:lin ang="2700000" scaled="1"/>
          </a:gradFill>
        </p:spPr>
      </p:pic>
      <p:sp>
        <p:nvSpPr>
          <p:cNvPr id="10" name="Прямоугольник 9"/>
          <p:cNvSpPr/>
          <p:nvPr userDrawn="1"/>
        </p:nvSpPr>
        <p:spPr>
          <a:xfrm>
            <a:off x="1" y="-2"/>
            <a:ext cx="12216680" cy="6858002"/>
          </a:xfrm>
          <a:prstGeom prst="rect">
            <a:avLst/>
          </a:prstGeom>
          <a:gradFill>
            <a:gsLst>
              <a:gs pos="0">
                <a:schemeClr val="accent1">
                  <a:alpha val="85000"/>
                </a:schemeClr>
              </a:gs>
              <a:gs pos="99000">
                <a:schemeClr val="accent1">
                  <a:lumMod val="75000"/>
                  <a:alpha val="85000"/>
                </a:schemeClr>
              </a:gs>
            </a:gsLst>
            <a:lin ang="2700000" scaled="1"/>
          </a:gradFill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ru-RU" sz="6000" b="1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0" name="Прямоугольник 19"/>
          <p:cNvSpPr/>
          <p:nvPr userDrawn="1"/>
        </p:nvSpPr>
        <p:spPr>
          <a:xfrm>
            <a:off x="1" y="5661248"/>
            <a:ext cx="12216679" cy="119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0D40EE33-9AB4-594E-9C95-D9BC71AE5E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92344" y="5975958"/>
            <a:ext cx="2431430" cy="56733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BA9C335-7A7F-9F42-91BE-EE8C8278A1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7406" y="4344814"/>
            <a:ext cx="7462194" cy="1253129"/>
          </a:xfrm>
          <a:prstGeom prst="rect">
            <a:avLst/>
          </a:prstGeom>
        </p:spPr>
        <p:txBody>
          <a:bodyPr lIns="9144" anchor="t" anchorCtr="0"/>
          <a:lstStyle>
            <a:lvl1pPr marL="9525" indent="-9525" algn="l">
              <a:buNone/>
              <a:tabLst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video title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4B620C-8404-48E2-836D-2A90E4230A9A}"/>
              </a:ext>
            </a:extLst>
          </p:cNvPr>
          <p:cNvGrpSpPr/>
          <p:nvPr userDrawn="1"/>
        </p:nvGrpSpPr>
        <p:grpSpPr>
          <a:xfrm>
            <a:off x="767406" y="4198320"/>
            <a:ext cx="2313432" cy="91440"/>
            <a:chOff x="767406" y="4198320"/>
            <a:chExt cx="2313432" cy="9144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8D2C15-D4C0-42DA-AD6A-2CA989A306EB}"/>
                </a:ext>
              </a:extLst>
            </p:cNvPr>
            <p:cNvSpPr/>
            <p:nvPr userDrawn="1"/>
          </p:nvSpPr>
          <p:spPr>
            <a:xfrm>
              <a:off x="767406" y="4198320"/>
              <a:ext cx="2313432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D637BC9-C9BE-40F3-A992-4075CA5C51AB}"/>
                </a:ext>
              </a:extLst>
            </p:cNvPr>
            <p:cNvSpPr/>
            <p:nvPr userDrawn="1"/>
          </p:nvSpPr>
          <p:spPr>
            <a:xfrm>
              <a:off x="767406" y="4198320"/>
              <a:ext cx="539496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C2594FD5-9EAD-3741-87DA-253B5D2EA319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37908664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B9DF4CF-0D59-2A4B-A186-081C95C7E9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1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Прямоугольник 24"/>
          <p:cNvSpPr/>
          <p:nvPr userDrawn="1"/>
        </p:nvSpPr>
        <p:spPr>
          <a:xfrm>
            <a:off x="1" y="5659592"/>
            <a:ext cx="12216679" cy="119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 userDrawn="1"/>
        </p:nvSpPr>
        <p:spPr>
          <a:xfrm>
            <a:off x="1" y="5659592"/>
            <a:ext cx="12191999" cy="1196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0D40EE33-9AB4-594E-9C95-D9BC71AE5E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2344" y="5975958"/>
            <a:ext cx="2431430" cy="5673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68A956A-5BD1-4380-BA95-7A06C9316A66}"/>
              </a:ext>
            </a:extLst>
          </p:cNvPr>
          <p:cNvGrpSpPr/>
          <p:nvPr userDrawn="1"/>
        </p:nvGrpSpPr>
        <p:grpSpPr>
          <a:xfrm>
            <a:off x="4941639" y="3733800"/>
            <a:ext cx="2313432" cy="91440"/>
            <a:chOff x="767406" y="4198320"/>
            <a:chExt cx="2313432" cy="914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7EA668-A7CC-4069-B6B4-10E2914BD552}"/>
                </a:ext>
              </a:extLst>
            </p:cNvPr>
            <p:cNvSpPr/>
            <p:nvPr userDrawn="1"/>
          </p:nvSpPr>
          <p:spPr>
            <a:xfrm>
              <a:off x="767406" y="4198320"/>
              <a:ext cx="2313432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83EA51-F4B5-4AD6-8038-E8C868AFFCBE}"/>
                </a:ext>
              </a:extLst>
            </p:cNvPr>
            <p:cNvSpPr/>
            <p:nvPr userDrawn="1"/>
          </p:nvSpPr>
          <p:spPr>
            <a:xfrm>
              <a:off x="767406" y="4198320"/>
              <a:ext cx="539496" cy="91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BACDE9-B9F9-4346-81ED-A20C1278B438}"/>
              </a:ext>
            </a:extLst>
          </p:cNvPr>
          <p:cNvSpPr txBox="1"/>
          <p:nvPr userDrawn="1"/>
        </p:nvSpPr>
        <p:spPr>
          <a:xfrm>
            <a:off x="2171700" y="2186503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Thank You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0F143B33-F25E-724B-87D7-28AB977A89E7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211150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791129-7BC4-49DC-9689-63F719CF16F6}"/>
              </a:ext>
            </a:extLst>
          </p:cNvPr>
          <p:cNvSpPr/>
          <p:nvPr userDrawn="1"/>
        </p:nvSpPr>
        <p:spPr>
          <a:xfrm>
            <a:off x="11817229" y="408947"/>
            <a:ext cx="89596" cy="2313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3B3B23-24EB-4EAA-A22F-02CDEE044FA9}"/>
              </a:ext>
            </a:extLst>
          </p:cNvPr>
          <p:cNvSpPr/>
          <p:nvPr userDrawn="1"/>
        </p:nvSpPr>
        <p:spPr>
          <a:xfrm>
            <a:off x="11817229" y="2185889"/>
            <a:ext cx="89595" cy="53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650AA98D-9A9F-2F4E-A9C4-74E541BF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147241"/>
            <a:ext cx="11134724" cy="82757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Текст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3125" y="1200150"/>
            <a:ext cx="10556875" cy="480695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2000"/>
              </a:spcBef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</a:defRPr>
            </a:lvl1pPr>
            <a:lvl2pPr marL="6858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2pPr>
            <a:lvl3pPr marL="11430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3pPr>
            <a:lvl4pPr marL="16002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4pPr>
            <a:lvl5pPr marL="20574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5pPr>
          </a:lstStyle>
          <a:p>
            <a:pPr marL="457200" lvl="0" indent="-457200">
              <a:spcBef>
                <a:spcPts val="2000"/>
              </a:spcBef>
              <a:buClr>
                <a:srgbClr val="C63731"/>
              </a:buClr>
              <a:buFont typeface="Wingdings" panose="05000000000000000000" pitchFamily="2" charset="2"/>
              <a:buChar char="§"/>
            </a:pPr>
            <a:r>
              <a:rPr lang="en-US"/>
              <a:t>Click to add topic</a:t>
            </a:r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51E9945-2228-42CC-94A4-8B795D347BAA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986433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624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98EB9-6488-4DB7-AA54-182F33492013}"/>
              </a:ext>
            </a:extLst>
          </p:cNvPr>
          <p:cNvSpPr/>
          <p:nvPr userDrawn="1"/>
        </p:nvSpPr>
        <p:spPr>
          <a:xfrm>
            <a:off x="11817229" y="408947"/>
            <a:ext cx="89596" cy="2313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7E8824-9A12-46CB-BF77-F565BD24158F}"/>
              </a:ext>
            </a:extLst>
          </p:cNvPr>
          <p:cNvSpPr/>
          <p:nvPr userDrawn="1"/>
        </p:nvSpPr>
        <p:spPr>
          <a:xfrm>
            <a:off x="11817229" y="2185889"/>
            <a:ext cx="89595" cy="53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28F03565-C64C-BC48-88C7-E453B8443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147241"/>
            <a:ext cx="11134724" cy="82757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2"/>
          </p:nvPr>
        </p:nvSpPr>
        <p:spPr>
          <a:xfrm>
            <a:off x="341638" y="1330324"/>
            <a:ext cx="4526339" cy="4841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lang="ru-RU" sz="28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lang="ru-RU" sz="1600" kern="12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lang="ru-RU" sz="1600" kern="12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lang="ru-RU" sz="1600" kern="12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D84F72-784C-45FC-B1F5-1F5403F38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323" y="1580322"/>
            <a:ext cx="8493677" cy="4591877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A53FCE06-FCC4-49DF-9744-8D1B91793A69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27419167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+ Content +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359433" y="1015283"/>
            <a:ext cx="2540871" cy="52724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246452" y="1004552"/>
            <a:ext cx="2540871" cy="527242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F98EB9-6488-4DB7-AA54-182F33492013}"/>
              </a:ext>
            </a:extLst>
          </p:cNvPr>
          <p:cNvSpPr/>
          <p:nvPr userDrawn="1"/>
        </p:nvSpPr>
        <p:spPr>
          <a:xfrm>
            <a:off x="11817229" y="408947"/>
            <a:ext cx="89596" cy="2313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7E8824-9A12-46CB-BF77-F565BD24158F}"/>
              </a:ext>
            </a:extLst>
          </p:cNvPr>
          <p:cNvSpPr/>
          <p:nvPr userDrawn="1"/>
        </p:nvSpPr>
        <p:spPr>
          <a:xfrm>
            <a:off x="11817229" y="2185889"/>
            <a:ext cx="89595" cy="53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4819" y="871489"/>
            <a:ext cx="2754012" cy="55288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7800" y="882220"/>
            <a:ext cx="2754012" cy="5528886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91CDF242-E644-D544-8A22-2A61573C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147241"/>
            <a:ext cx="11134724" cy="82757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2"/>
          </p:nvPr>
        </p:nvSpPr>
        <p:spPr>
          <a:xfrm>
            <a:off x="341638" y="1330324"/>
            <a:ext cx="4526339" cy="4841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lang="ru-RU" sz="28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lang="ru-RU" sz="1600" kern="12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lang="ru-RU" sz="1600" kern="12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lang="ru-RU" sz="1600" kern="12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59BD84F6-11F5-4455-880C-0F42D1AAEBA3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2427414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+ Content +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535020" y="277570"/>
            <a:ext cx="3021472" cy="62696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F98EB9-6488-4DB7-AA54-182F33492013}"/>
              </a:ext>
            </a:extLst>
          </p:cNvPr>
          <p:cNvSpPr/>
          <p:nvPr userDrawn="1"/>
        </p:nvSpPr>
        <p:spPr>
          <a:xfrm>
            <a:off x="11817229" y="408947"/>
            <a:ext cx="89596" cy="2313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7E8824-9A12-46CB-BF77-F565BD24158F}"/>
              </a:ext>
            </a:extLst>
          </p:cNvPr>
          <p:cNvSpPr/>
          <p:nvPr userDrawn="1"/>
        </p:nvSpPr>
        <p:spPr>
          <a:xfrm>
            <a:off x="11817229" y="2185889"/>
            <a:ext cx="89595" cy="53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3072" y="154546"/>
            <a:ext cx="3274928" cy="6574665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9A0A5184-9D8E-BA4B-8E60-F909BE48B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147241"/>
            <a:ext cx="11134724" cy="82757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2"/>
          </p:nvPr>
        </p:nvSpPr>
        <p:spPr>
          <a:xfrm>
            <a:off x="341638" y="1330324"/>
            <a:ext cx="6251335" cy="484187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lang="ru-RU" sz="28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lang="ru-RU" sz="1600" kern="12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lang="ru-RU" sz="1600" kern="12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lang="ru-RU" sz="1600" kern="1200" dirty="0" smtClean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200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lang="en-US" sz="1600" kern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DC8194D4-CD29-4126-80E4-8F592CFA7C83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36070265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89216D3-4CE7-FD4A-9F98-4F6C9F0FF8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19C48B71-AFBA-4BA5-8D60-1D44434B7C20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8554025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tistics + Big ins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02D92F-D826-264D-8ACF-96F72269FCBC}"/>
              </a:ext>
            </a:extLst>
          </p:cNvPr>
          <p:cNvCxnSpPr>
            <a:cxnSpLocks/>
          </p:cNvCxnSpPr>
          <p:nvPr/>
        </p:nvCxnSpPr>
        <p:spPr>
          <a:xfrm>
            <a:off x="6307640" y="1103091"/>
            <a:ext cx="0" cy="4645012"/>
          </a:xfrm>
          <a:prstGeom prst="line">
            <a:avLst/>
          </a:prstGeom>
          <a:ln>
            <a:solidFill>
              <a:srgbClr val="C4C4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3EF262C5-4A61-5D4A-84C6-589DA453AA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2989" y="3124199"/>
            <a:ext cx="4547266" cy="234690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data insight</a:t>
            </a:r>
            <a:endParaRPr lang="en-US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9483B153-0EDD-0949-905C-77DB4ED899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73" y="5471104"/>
            <a:ext cx="5734727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/>
              <a:t>Click to add data source</a:t>
            </a:r>
          </a:p>
        </p:txBody>
      </p:sp>
      <p:sp>
        <p:nvSpPr>
          <p:cNvPr id="26" name="Chart Placeholder 25">
            <a:extLst>
              <a:ext uri="{FF2B5EF4-FFF2-40B4-BE49-F238E27FC236}">
                <a16:creationId xmlns:a16="http://schemas.microsoft.com/office/drawing/2014/main" id="{25C1C2B4-DB96-8C49-91AB-34B5546060E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361273" y="1280613"/>
            <a:ext cx="5734727" cy="41605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8A6727-B77B-48BB-B0CD-5BC4D8236530}"/>
              </a:ext>
            </a:extLst>
          </p:cNvPr>
          <p:cNvSpPr/>
          <p:nvPr userDrawn="1"/>
        </p:nvSpPr>
        <p:spPr>
          <a:xfrm>
            <a:off x="11817229" y="408947"/>
            <a:ext cx="89596" cy="2313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8A62B3-F344-40F9-B509-BC67D54C8546}"/>
              </a:ext>
            </a:extLst>
          </p:cNvPr>
          <p:cNvSpPr/>
          <p:nvPr userDrawn="1"/>
        </p:nvSpPr>
        <p:spPr>
          <a:xfrm>
            <a:off x="11817229" y="2185889"/>
            <a:ext cx="89595" cy="53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13A05ED4-0DCA-E348-B2E9-CBB44DCB3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147241"/>
            <a:ext cx="11134724" cy="82757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8E7AD887-F823-5245-9AD4-9CAD7EC8BE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2989" y="1443188"/>
            <a:ext cx="3124411" cy="12797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XX%</a:t>
            </a:r>
            <a:endParaRPr lang="en-US"/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C4581999-E89B-4E99-BD7A-77537CD5FE4F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36462497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atistics + Big ins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8A6727-B77B-48BB-B0CD-5BC4D8236530}"/>
              </a:ext>
            </a:extLst>
          </p:cNvPr>
          <p:cNvSpPr/>
          <p:nvPr userDrawn="1"/>
        </p:nvSpPr>
        <p:spPr>
          <a:xfrm>
            <a:off x="11817229" y="408947"/>
            <a:ext cx="89596" cy="2313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8A62B3-F344-40F9-B509-BC67D54C8546}"/>
              </a:ext>
            </a:extLst>
          </p:cNvPr>
          <p:cNvSpPr/>
          <p:nvPr userDrawn="1"/>
        </p:nvSpPr>
        <p:spPr>
          <a:xfrm>
            <a:off x="11817229" y="2185889"/>
            <a:ext cx="89595" cy="53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7">
            <a:extLst>
              <a:ext uri="{FF2B5EF4-FFF2-40B4-BE49-F238E27FC236}">
                <a16:creationId xmlns:a16="http://schemas.microsoft.com/office/drawing/2014/main" id="{A102D92F-D826-264D-8ACF-96F72269FCBC}"/>
              </a:ext>
            </a:extLst>
          </p:cNvPr>
          <p:cNvCxnSpPr>
            <a:cxnSpLocks/>
          </p:cNvCxnSpPr>
          <p:nvPr userDrawn="1"/>
        </p:nvCxnSpPr>
        <p:spPr>
          <a:xfrm>
            <a:off x="4805022" y="2162750"/>
            <a:ext cx="0" cy="3616940"/>
          </a:xfrm>
          <a:prstGeom prst="line">
            <a:avLst/>
          </a:prstGeom>
          <a:ln>
            <a:solidFill>
              <a:srgbClr val="C4C4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9483B153-0EDD-0949-905C-77DB4ED899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8939" y="5432024"/>
            <a:ext cx="6108901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/>
              <a:t>Click to add data source</a:t>
            </a:r>
          </a:p>
        </p:txBody>
      </p:sp>
      <p:sp>
        <p:nvSpPr>
          <p:cNvPr id="17" name="Chart Placeholder 25">
            <a:extLst>
              <a:ext uri="{FF2B5EF4-FFF2-40B4-BE49-F238E27FC236}">
                <a16:creationId xmlns:a16="http://schemas.microsoft.com/office/drawing/2014/main" id="{25C1C2B4-DB96-8C49-91AB-34B5546060EC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333375" y="2133600"/>
            <a:ext cx="3917377" cy="361694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F3D77FD-D199-4848-90DB-846025BA64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5" y="1066800"/>
            <a:ext cx="11134695" cy="4911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subheading</a:t>
            </a:r>
            <a:endParaRPr lang="en-US"/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13A05ED4-0DCA-E348-B2E9-CBB44DCB3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147241"/>
            <a:ext cx="11134724" cy="82757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3EF262C5-4A61-5D4A-84C6-589DA453AA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58938" y="3581400"/>
            <a:ext cx="6108897" cy="166790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6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Click to add data insight</a:t>
            </a:r>
            <a:endParaRPr lang="en-US"/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8E7AD887-F823-5245-9AD4-9CAD7EC8BE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8939" y="2133600"/>
            <a:ext cx="6109160" cy="12292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8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XX%</a:t>
            </a:r>
            <a:endParaRPr lang="en-US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2A52AA64-A6AF-4173-93D3-173FBFB09753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2715719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tist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DC14C26-032C-45CB-BB21-6CF61D53F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219200"/>
            <a:ext cx="11020425" cy="472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buClr>
                <a:schemeClr val="accent3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</a:defRPr>
            </a:lvl1pPr>
            <a:lvl2pPr marL="685800" indent="-228600">
              <a:buClr>
                <a:schemeClr val="accent3"/>
              </a:buClr>
              <a:buFont typeface="Courier New" panose="02070309020205020404" pitchFamily="49" charset="0"/>
              <a:buChar char="o"/>
              <a:defRPr sz="2800">
                <a:solidFill>
                  <a:schemeClr val="tx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9CD6D0-819E-4285-B875-169CF800572F}"/>
              </a:ext>
            </a:extLst>
          </p:cNvPr>
          <p:cNvSpPr/>
          <p:nvPr userDrawn="1"/>
        </p:nvSpPr>
        <p:spPr>
          <a:xfrm>
            <a:off x="11817229" y="408947"/>
            <a:ext cx="89596" cy="2313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17B95E-40C5-4679-8521-C15C095A1904}"/>
              </a:ext>
            </a:extLst>
          </p:cNvPr>
          <p:cNvSpPr/>
          <p:nvPr userDrawn="1"/>
        </p:nvSpPr>
        <p:spPr>
          <a:xfrm>
            <a:off x="11817229" y="2185889"/>
            <a:ext cx="89595" cy="53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A3179852-9CFA-A144-BB03-C0AAE87E6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147241"/>
            <a:ext cx="11134724" cy="82757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06C54B23-BF87-4E37-93B2-DACC82589FF9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CB22EF64-B79D-4591-B44A-BC9DD93E62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73" y="5971401"/>
            <a:ext cx="5734727" cy="276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900">
                <a:solidFill>
                  <a:srgbClr val="7F7F7F"/>
                </a:solidFill>
              </a:defRPr>
            </a:lvl1pPr>
          </a:lstStyle>
          <a:p>
            <a:pPr lvl="0"/>
            <a:r>
              <a:rPr lang="en-GB"/>
              <a:t>Click to add data source</a:t>
            </a:r>
          </a:p>
        </p:txBody>
      </p:sp>
    </p:spTree>
    <p:extLst>
      <p:ext uri="{BB962C8B-B14F-4D97-AF65-F5344CB8AC3E}">
        <p14:creationId xmlns:p14="http://schemas.microsoft.com/office/powerpoint/2010/main" val="35544133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ection title - Navy" preserve="1" userDrawn="1">
  <p:cSld name="1_Section title - Nav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F414C"/>
              </a:gs>
              <a:gs pos="100000">
                <a:srgbClr val="1F2B33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52" name="Google Shape;152;p59"/>
          <p:cNvCxnSpPr/>
          <p:nvPr/>
        </p:nvCxnSpPr>
        <p:spPr>
          <a:xfrm>
            <a:off x="1524000" y="3618304"/>
            <a:ext cx="91440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581CA34-97F7-3349-87C9-61E1C6953FFC}"/>
              </a:ext>
            </a:extLst>
          </p:cNvPr>
          <p:cNvSpPr txBox="1"/>
          <p:nvPr userDrawn="1"/>
        </p:nvSpPr>
        <p:spPr>
          <a:xfrm>
            <a:off x="2438400" y="227707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APPENDIX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82A41E79-7EE4-9148-89B6-477CB9F8F851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2385688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Gradient">
    <p:bg>
      <p:bgPr>
        <a:gradFill>
          <a:gsLst>
            <a:gs pos="0">
              <a:schemeClr val="accent1"/>
            </a:gs>
            <a:gs pos="99000">
              <a:schemeClr val="accent1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67E361B4-3428-2847-8D61-B2B7C0C3F981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7191751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8CC55B-5D02-424F-BF15-4CAA2C27FDB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3"/>
              </a:gs>
              <a:gs pos="99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67E361B4-3428-2847-8D61-B2B7C0C3F981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5111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dline with 1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791129-7BC4-49DC-9689-63F719CF16F6}"/>
              </a:ext>
            </a:extLst>
          </p:cNvPr>
          <p:cNvSpPr/>
          <p:nvPr userDrawn="1"/>
        </p:nvSpPr>
        <p:spPr>
          <a:xfrm>
            <a:off x="11817229" y="408947"/>
            <a:ext cx="89596" cy="2313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3B3B23-24EB-4EAA-A22F-02CDEE044FA9}"/>
              </a:ext>
            </a:extLst>
          </p:cNvPr>
          <p:cNvSpPr/>
          <p:nvPr userDrawn="1"/>
        </p:nvSpPr>
        <p:spPr>
          <a:xfrm>
            <a:off x="11817229" y="2185889"/>
            <a:ext cx="89595" cy="53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650AA98D-9A9F-2F4E-A9C4-74E541BF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147241"/>
            <a:ext cx="11134724" cy="82757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51E9945-2228-42CC-94A4-8B795D347BAA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D853AE5-A216-3B41-B41C-E477374F55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3375" y="974812"/>
            <a:ext cx="11134725" cy="5354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&lt;insert picture&gt;</a:t>
            </a:r>
          </a:p>
        </p:txBody>
      </p:sp>
    </p:spTree>
    <p:extLst>
      <p:ext uri="{BB962C8B-B14F-4D97-AF65-F5344CB8AC3E}">
        <p14:creationId xmlns:p14="http://schemas.microsoft.com/office/powerpoint/2010/main" val="436748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624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vy Gradient">
    <p:bg>
      <p:bgPr>
        <a:gradFill>
          <a:gsLst>
            <a:gs pos="0">
              <a:schemeClr val="accent2"/>
            </a:gs>
            <a:gs pos="99000">
              <a:schemeClr val="accent2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67E361B4-3428-2847-8D61-B2B7C0C3F981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16191768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36351" y="6643689"/>
            <a:ext cx="2866507" cy="2104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r>
              <a:rPr lang="en-US" sz="800">
                <a:solidFill>
                  <a:prstClr val="black"/>
                </a:solidFill>
                <a:latin typeface="Calibri"/>
              </a:rPr>
              <a:t>© RAIN Group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0240657" y="6643689"/>
            <a:ext cx="2866507" cy="2104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/>
            <a:fld id="{5B3B3449-D079-4F2E-B263-F96BC7CB7E59}" type="slidenum">
              <a:rPr lang="en-US" sz="800" smtClean="0">
                <a:solidFill>
                  <a:prstClr val="black"/>
                </a:solidFill>
                <a:latin typeface="Calibri"/>
              </a:rPr>
              <a:pPr algn="ctr"/>
              <a:t>‹#›</a:t>
            </a:fld>
            <a:endParaRPr lang="en-US" sz="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lowchart: Manual Input 6"/>
          <p:cNvSpPr/>
          <p:nvPr userDrawn="1"/>
        </p:nvSpPr>
        <p:spPr>
          <a:xfrm flipH="1" flipV="1">
            <a:off x="0" y="-1"/>
            <a:ext cx="12192000" cy="782418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351" y="169333"/>
            <a:ext cx="8927733" cy="49159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3EE00D-A14D-4FCC-95B5-72CF3243FC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573" y="205339"/>
            <a:ext cx="920609" cy="27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2982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473700"/>
            <a:ext cx="12183069" cy="1384299"/>
          </a:xfrm>
          <a:prstGeom prst="rect">
            <a:avLst/>
          </a:prstGeom>
          <a:solidFill>
            <a:srgbClr val="FBF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5468321"/>
            <a:ext cx="12183069" cy="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36351" y="6643689"/>
            <a:ext cx="2866507" cy="2104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defTabSz="914318"/>
            <a:r>
              <a:rPr lang="en-US" sz="800">
                <a:solidFill>
                  <a:prstClr val="black"/>
                </a:solidFill>
                <a:latin typeface="Calibri"/>
              </a:rPr>
              <a:t>© RAIN Group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0240657" y="6643689"/>
            <a:ext cx="2866507" cy="210441"/>
          </a:xfrm>
          <a:prstGeom prst="rect">
            <a:avLst/>
          </a:prstGeom>
          <a:noFill/>
        </p:spPr>
        <p:txBody>
          <a:bodyPr wrap="square" lIns="86486" tIns="43243" rIns="86486" bIns="43243" rtlCol="0">
            <a:spAutoFit/>
          </a:bodyPr>
          <a:lstStyle/>
          <a:p>
            <a:pPr algn="ctr" defTabSz="914318"/>
            <a:fld id="{5B3B3449-D079-4F2E-B263-F96BC7CB7E59}" type="slidenum">
              <a:rPr lang="en-US" sz="800" smtClean="0">
                <a:solidFill>
                  <a:prstClr val="black"/>
                </a:solidFill>
                <a:latin typeface="Calibri"/>
              </a:rPr>
              <a:pPr algn="ctr" defTabSz="914318"/>
              <a:t>‹#›</a:t>
            </a:fld>
            <a:endParaRPr lang="en-US" sz="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lowchart: Manual Input 9">
            <a:extLst>
              <a:ext uri="{FF2B5EF4-FFF2-40B4-BE49-F238E27FC236}">
                <a16:creationId xmlns:a16="http://schemas.microsoft.com/office/drawing/2014/main" id="{DCB6F2F4-B635-429C-AB36-7A50B4AB0CB8}"/>
              </a:ext>
            </a:extLst>
          </p:cNvPr>
          <p:cNvSpPr/>
          <p:nvPr userDrawn="1"/>
        </p:nvSpPr>
        <p:spPr>
          <a:xfrm flipH="1" flipV="1">
            <a:off x="0" y="-1"/>
            <a:ext cx="12192000" cy="782418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AA4C885-B1FB-4A1C-A5A7-760E16336E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51" y="169333"/>
            <a:ext cx="8927733" cy="49159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title here</a:t>
            </a:r>
          </a:p>
        </p:txBody>
      </p:sp>
    </p:spTree>
    <p:extLst>
      <p:ext uri="{BB962C8B-B14F-4D97-AF65-F5344CB8AC3E}">
        <p14:creationId xmlns:p14="http://schemas.microsoft.com/office/powerpoint/2010/main" val="2117151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mall 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41B5E5-678D-204C-A657-29FA7053D359}"/>
              </a:ext>
            </a:extLst>
          </p:cNvPr>
          <p:cNvSpPr/>
          <p:nvPr userDrawn="1"/>
        </p:nvSpPr>
        <p:spPr>
          <a:xfrm>
            <a:off x="5080" y="0"/>
            <a:ext cx="1219200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tx2">
                  <a:lumMod val="5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3E242B-832D-CA4C-B221-FC52CD138DB8}"/>
              </a:ext>
            </a:extLst>
          </p:cNvPr>
          <p:cNvSpPr txBox="1"/>
          <p:nvPr userDrawn="1"/>
        </p:nvSpPr>
        <p:spPr>
          <a:xfrm>
            <a:off x="565200" y="1570929"/>
            <a:ext cx="4941520" cy="646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 b="1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Small Group Activity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A03DCC-3E6E-8640-90C0-85355A64470D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9224" y="795528"/>
            <a:ext cx="621792" cy="621792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49DCF368-C85E-42F2-8F82-3C16F968DA23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>
                    <a:lumMod val="85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BF7C4BD-517B-A241-BC56-E68A8AE972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109" y="2370868"/>
            <a:ext cx="10279492" cy="40007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spcBef>
                <a:spcPts val="20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Enter the topic here</a:t>
            </a:r>
          </a:p>
        </p:txBody>
      </p:sp>
    </p:spTree>
    <p:extLst>
      <p:ext uri="{BB962C8B-B14F-4D97-AF65-F5344CB8AC3E}">
        <p14:creationId xmlns:p14="http://schemas.microsoft.com/office/powerpoint/2010/main" val="17841445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_RAIN S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216770-B8E8-2A45-A7AD-B7053B2C26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66"/>
          <a:stretch/>
        </p:blipFill>
        <p:spPr>
          <a:xfrm>
            <a:off x="0" y="0"/>
            <a:ext cx="5831161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25DD4A2-A498-FB46-9175-FCFE04715E6F}"/>
              </a:ext>
            </a:extLst>
          </p:cNvPr>
          <p:cNvSpPr txBox="1">
            <a:spLocks/>
          </p:cNvSpPr>
          <p:nvPr userDrawn="1"/>
        </p:nvSpPr>
        <p:spPr>
          <a:xfrm>
            <a:off x="3515139" y="1676400"/>
            <a:ext cx="8676861" cy="3352800"/>
          </a:xfrm>
          <a:prstGeom prst="rect">
            <a:avLst/>
          </a:prstGeom>
          <a:solidFill>
            <a:schemeClr val="accent1"/>
          </a:solidFill>
        </p:spPr>
        <p:txBody>
          <a:bodyPr lIns="27432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>
              <a:latin typeface="Century Gothic" panose="020B0502020202020204" pitchFamily="34" charset="0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3727EC3-DB57-B44D-AF9B-3830782563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33800" y="1905000"/>
            <a:ext cx="8305800" cy="2971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tabLst/>
              <a:defRPr sz="3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Module Name Goes Here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D53A831F-113B-D342-AD45-4DE37D67BCF5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bg1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20517004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_Prospec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2022E7-B198-7B40-9E82-9FE76A21A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55626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9331FB-D38D-6B4F-A680-C9B8C3ACF690}"/>
              </a:ext>
            </a:extLst>
          </p:cNvPr>
          <p:cNvSpPr txBox="1">
            <a:spLocks/>
          </p:cNvSpPr>
          <p:nvPr userDrawn="1"/>
        </p:nvSpPr>
        <p:spPr>
          <a:xfrm>
            <a:off x="3515139" y="1676400"/>
            <a:ext cx="8676861" cy="3352800"/>
          </a:xfrm>
          <a:prstGeom prst="rect">
            <a:avLst/>
          </a:prstGeom>
          <a:solidFill>
            <a:schemeClr val="accent1"/>
          </a:solidFill>
        </p:spPr>
        <p:txBody>
          <a:bodyPr lIns="27432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>
              <a:latin typeface="Century Gothic" panose="020B0502020202020204" pitchFamily="34" charset="0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AC44-3817-254C-AFFB-E60E51287D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33800" y="1905000"/>
            <a:ext cx="8305800" cy="2971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tabLst/>
              <a:defRPr sz="36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/>
              <a:t>Module Name Goes Here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77990312-60DB-594B-9F9A-F2C7CEE5473E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15298852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pyrigh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439CDFA6-FD08-4CAA-83E2-07F9B9B56813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C28EF00-32F3-0040-B0D5-CA5CA0241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147241"/>
            <a:ext cx="11134724" cy="827571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1085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680">
          <p15:clr>
            <a:srgbClr val="FBAE40"/>
          </p15:clr>
        </p15:guide>
        <p15:guide id="2" orient="horz" pos="432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9DB270A-84A1-407D-9F52-D811FB6A1FC7}"/>
              </a:ext>
            </a:extLst>
          </p:cNvPr>
          <p:cNvGrpSpPr>
            <a:grpSpLocks/>
          </p:cNvGrpSpPr>
          <p:nvPr/>
        </p:nvGrpSpPr>
        <p:grpSpPr bwMode="auto">
          <a:xfrm>
            <a:off x="9047163" y="6040438"/>
            <a:ext cx="2312987" cy="90487"/>
            <a:chOff x="4925008" y="4756898"/>
            <a:chExt cx="2313992" cy="9095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8A443B-4A97-45A7-8AE9-DFD1347B203D}"/>
                </a:ext>
              </a:extLst>
            </p:cNvPr>
            <p:cNvSpPr/>
            <p:nvPr/>
          </p:nvSpPr>
          <p:spPr>
            <a:xfrm rot="16200000">
              <a:off x="6036527" y="3645380"/>
              <a:ext cx="90955" cy="231399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Century Gothic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44DF2-72E3-476B-AC69-CC119253EF3D}"/>
                </a:ext>
              </a:extLst>
            </p:cNvPr>
            <p:cNvSpPr/>
            <p:nvPr/>
          </p:nvSpPr>
          <p:spPr>
            <a:xfrm rot="16200000">
              <a:off x="5148733" y="4534769"/>
              <a:ext cx="89360" cy="53680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  <a:latin typeface="Century Gothic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B9BA392-B23C-42D9-B32D-D1369C744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33400"/>
            <a:ext cx="228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15139" y="1600200"/>
            <a:ext cx="8676861" cy="3007353"/>
          </a:xfrm>
          <a:gradFill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2700000" scaled="1"/>
          </a:gradFill>
        </p:spPr>
        <p:txBody>
          <a:bodyPr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0" y="4876800"/>
            <a:ext cx="54102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15000" cy="68580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132870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>26.05.2023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7F3-4E99-4083-B47A-2A4CBF0A10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80641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>26.05.2023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7F3-4E99-4083-B47A-2A4CBF0A10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6751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ed List + photo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4">
            <a:extLst>
              <a:ext uri="{FF2B5EF4-FFF2-40B4-BE49-F238E27FC236}">
                <a16:creationId xmlns:a16="http://schemas.microsoft.com/office/drawing/2014/main" id="{650AA98D-9A9F-2F4E-A9C4-74E541BF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147241"/>
            <a:ext cx="5760720" cy="82757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451E9945-2228-42CC-94A4-8B795D347BAA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2551024-A286-444D-A72D-C2597936BE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Текст 23">
            <a:extLst>
              <a:ext uri="{FF2B5EF4-FFF2-40B4-BE49-F238E27FC236}">
                <a16:creationId xmlns:a16="http://schemas.microsoft.com/office/drawing/2014/main" id="{3C96DECC-7F19-4A60-9E87-F457774AFD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4800" y="1200150"/>
            <a:ext cx="5486400" cy="480695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2000"/>
              </a:spcBef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</a:defRPr>
            </a:lvl1pPr>
            <a:lvl2pPr marL="6858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2pPr>
            <a:lvl3pPr marL="11430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3pPr>
            <a:lvl4pPr marL="16002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4pPr>
            <a:lvl5pPr marL="20574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5pPr>
          </a:lstStyle>
          <a:p>
            <a:pPr marL="457200" lvl="0" indent="-457200">
              <a:spcBef>
                <a:spcPts val="2000"/>
              </a:spcBef>
              <a:buClr>
                <a:srgbClr val="C63731"/>
              </a:buClr>
              <a:buFont typeface="Wingdings" panose="05000000000000000000" pitchFamily="2" charset="2"/>
              <a:buChar char="§"/>
            </a:pPr>
            <a:r>
              <a:rPr lang="en-US"/>
              <a:t>Click to add topic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4741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  <p15:guide id="2" pos="62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>26.05.2023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7F3-4E99-4083-B47A-2A4CBF0A10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2008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>26.05.2023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7F3-4E99-4083-B47A-2A4CBF0A10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9072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>26.05.2023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7F3-4E99-4083-B47A-2A4CBF0A10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4488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>26.05.2023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7F3-4E99-4083-B47A-2A4CBF0A10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470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>26.05.2023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7F3-4E99-4083-B47A-2A4CBF0A10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57827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>26.05.2023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7F3-4E99-4083-B47A-2A4CBF0A10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64295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>26.05.2023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7F3-4E99-4083-B47A-2A4CBF0A10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08528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>26.05.2023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7F3-4E99-4083-B47A-2A4CBF0A10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9581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D433-93FA-41CB-83B1-8539C56CB65F}" type="datetimeFigureOut">
              <a:rPr lang="cs-CZ" smtClean="0"/>
              <a:t>26.05.2023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C17F3-4E99-4083-B47A-2A4CBF0A10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6219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lleted List + photo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B5435E6-7B03-4FAD-9C87-B8E9FBE1EE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Текст 23"/>
          <p:cNvSpPr>
            <a:spLocks noGrp="1"/>
          </p:cNvSpPr>
          <p:nvPr>
            <p:ph type="body" sz="quarter" idx="14" hasCustomPrompt="1"/>
          </p:nvPr>
        </p:nvSpPr>
        <p:spPr>
          <a:xfrm>
            <a:off x="6551053" y="1287544"/>
            <a:ext cx="4864608" cy="4806950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2000"/>
              </a:spcBef>
              <a:buClr>
                <a:srgbClr val="C63731"/>
              </a:buClr>
              <a:buFont typeface="Wingdings" panose="05000000000000000000" pitchFamily="2" charset="2"/>
              <a:buChar char="§"/>
              <a:defRPr lang="ru-RU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2pPr>
            <a:lvl3pPr marL="11430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3pPr>
            <a:lvl4pPr marL="16002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4pPr>
            <a:lvl5pPr marL="20574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5pPr>
          </a:lstStyle>
          <a:p>
            <a:pPr marL="457200" lvl="0" indent="-45720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rgbClr val="C63731"/>
              </a:buClr>
              <a:buFont typeface="Wingdings" panose="05000000000000000000" pitchFamily="2" charset="2"/>
              <a:buChar char="§"/>
            </a:pPr>
            <a:r>
              <a:rPr lang="en-US"/>
              <a:t>Click to add topic</a:t>
            </a:r>
            <a:endParaRPr lang="ru-RU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699B475-EDD7-42EB-B893-49954105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049" y="147240"/>
            <a:ext cx="4940050" cy="82757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F47285-A6A3-4929-85A8-99BA124062A0}"/>
              </a:ext>
            </a:extLst>
          </p:cNvPr>
          <p:cNvSpPr/>
          <p:nvPr userDrawn="1"/>
        </p:nvSpPr>
        <p:spPr>
          <a:xfrm>
            <a:off x="11817229" y="408947"/>
            <a:ext cx="89596" cy="2313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0A5263-9A9F-49FC-B19C-857B242E23E8}"/>
              </a:ext>
            </a:extLst>
          </p:cNvPr>
          <p:cNvSpPr/>
          <p:nvPr userDrawn="1"/>
        </p:nvSpPr>
        <p:spPr>
          <a:xfrm>
            <a:off x="11817229" y="2185889"/>
            <a:ext cx="89595" cy="53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8FDEF223-549F-3C4E-8F40-2AA2B1DBF195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9004637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ed List + photo 66/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3"/>
          <p:cNvSpPr>
            <a:spLocks noGrp="1"/>
          </p:cNvSpPr>
          <p:nvPr>
            <p:ph type="body" sz="quarter" idx="14" hasCustomPrompt="1"/>
          </p:nvPr>
        </p:nvSpPr>
        <p:spPr>
          <a:xfrm>
            <a:off x="333374" y="1221858"/>
            <a:ext cx="3857626" cy="5026542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2000"/>
              </a:spcBef>
              <a:buClr>
                <a:srgbClr val="C63731"/>
              </a:buClr>
              <a:buFont typeface="Wingdings" panose="05000000000000000000" pitchFamily="2" charset="2"/>
              <a:buChar char="§"/>
              <a:defRPr lang="ru-RU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2pPr>
            <a:lvl3pPr marL="11430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3pPr>
            <a:lvl4pPr marL="16002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4pPr>
            <a:lvl5pPr marL="20574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5pPr>
          </a:lstStyle>
          <a:p>
            <a:pPr marL="457200" lvl="0" indent="-457200">
              <a:spcBef>
                <a:spcPts val="2000"/>
              </a:spcBef>
              <a:buClr>
                <a:srgbClr val="C63731"/>
              </a:buClr>
              <a:buFont typeface="Wingdings" panose="05000000000000000000" pitchFamily="2" charset="2"/>
              <a:buChar char="§"/>
            </a:pPr>
            <a:r>
              <a:rPr lang="en-US"/>
              <a:t>Click to add topic</a:t>
            </a:r>
            <a:endParaRPr lang="ru-RU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699B475-EDD7-42EB-B893-49954105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4" y="147240"/>
            <a:ext cx="4178808" cy="112471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3C98992C-FB2C-4762-B9CA-D4DF17D3FB75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B5435E6-7B03-4FAD-9C87-B8E9FBE1EE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38472" y="0"/>
            <a:ext cx="7653528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15423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lleted List + photo 66/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B5435E6-7B03-4FAD-9C87-B8E9FBE1EE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2235" y="0"/>
            <a:ext cx="7534656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699B475-EDD7-42EB-B893-49954105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952" y="147241"/>
            <a:ext cx="3719672" cy="112151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Текст 23">
            <a:extLst>
              <a:ext uri="{FF2B5EF4-FFF2-40B4-BE49-F238E27FC236}">
                <a16:creationId xmlns:a16="http://schemas.microsoft.com/office/drawing/2014/main" id="{ECC0D1FD-A1C6-4DE0-847D-C20C9DD2A0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92951" y="1221857"/>
            <a:ext cx="3719673" cy="5230791"/>
          </a:xfrm>
          <a:prstGeom prst="rect">
            <a:avLst/>
          </a:prstGeom>
        </p:spPr>
        <p:txBody>
          <a:bodyPr/>
          <a:lstStyle>
            <a:lvl1pPr marL="457200" indent="-457200">
              <a:spcBef>
                <a:spcPts val="2000"/>
              </a:spcBef>
              <a:buClr>
                <a:srgbClr val="C63731"/>
              </a:buClr>
              <a:buFont typeface="Wingdings" panose="05000000000000000000" pitchFamily="2" charset="2"/>
              <a:buChar char="§"/>
              <a:defRPr lang="ru-RU" sz="2400" kern="1200" dirty="0" smtClean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2pPr>
            <a:lvl3pPr marL="11430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3pPr>
            <a:lvl4pPr marL="16002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4pPr>
            <a:lvl5pPr marL="2057400" indent="-228600">
              <a:buClr>
                <a:srgbClr val="C63731"/>
              </a:buClr>
              <a:buFont typeface="Wingdings" panose="05000000000000000000" pitchFamily="2" charset="2"/>
              <a:buChar char="§"/>
              <a:defRPr sz="2800">
                <a:solidFill>
                  <a:srgbClr val="405766"/>
                </a:solidFill>
              </a:defRPr>
            </a:lvl5pPr>
          </a:lstStyle>
          <a:p>
            <a:pPr marL="457200" lvl="0" indent="-457200">
              <a:spcBef>
                <a:spcPts val="2000"/>
              </a:spcBef>
              <a:buClr>
                <a:srgbClr val="C63731"/>
              </a:buClr>
              <a:buFont typeface="Wingdings" panose="05000000000000000000" pitchFamily="2" charset="2"/>
              <a:buChar char="§"/>
            </a:pPr>
            <a:r>
              <a:rPr lang="en-US"/>
              <a:t>Click to add topic</a:t>
            </a: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8803CB-596C-4535-9143-EF17A838D209}"/>
              </a:ext>
            </a:extLst>
          </p:cNvPr>
          <p:cNvSpPr/>
          <p:nvPr userDrawn="1"/>
        </p:nvSpPr>
        <p:spPr>
          <a:xfrm>
            <a:off x="11817229" y="408947"/>
            <a:ext cx="89596" cy="23139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767A8B-AB3C-4088-8C0B-D3B50AEF78D4}"/>
              </a:ext>
            </a:extLst>
          </p:cNvPr>
          <p:cNvSpPr/>
          <p:nvPr userDrawn="1"/>
        </p:nvSpPr>
        <p:spPr>
          <a:xfrm>
            <a:off x="11817229" y="2185889"/>
            <a:ext cx="89595" cy="53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0F6D1D0-E9E1-B944-BEAE-55D768BBD2FA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1737465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50AA98D-9A9F-2F4E-A9C4-74E541BF4B28}"/>
              </a:ext>
            </a:extLst>
          </p:cNvPr>
          <p:cNvSpPr txBox="1">
            <a:spLocks/>
          </p:cNvSpPr>
          <p:nvPr userDrawn="1"/>
        </p:nvSpPr>
        <p:spPr>
          <a:xfrm>
            <a:off x="333375" y="147241"/>
            <a:ext cx="11134724" cy="82757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13">
            <a:extLst>
              <a:ext uri="{FF2B5EF4-FFF2-40B4-BE49-F238E27FC236}">
                <a16:creationId xmlns:a16="http://schemas.microsoft.com/office/drawing/2014/main" id="{F38EEAAE-38BA-A049-BC3D-F327297F4612}"/>
              </a:ext>
            </a:extLst>
          </p:cNvPr>
          <p:cNvSpPr txBox="1">
            <a:spLocks/>
          </p:cNvSpPr>
          <p:nvPr userDrawn="1"/>
        </p:nvSpPr>
        <p:spPr>
          <a:xfrm>
            <a:off x="762000" y="1435019"/>
            <a:ext cx="10706099" cy="45164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2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800">
                <a:solidFill>
                  <a:schemeClr val="tx1"/>
                </a:solidFill>
              </a:rPr>
              <a:t>Click to edit Master text styles</a:t>
            </a:r>
          </a:p>
          <a:p>
            <a:pPr marL="685800" lvl="1" indent="-2286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tx1"/>
                </a:solidFill>
              </a:rPr>
              <a:t>Second level</a:t>
            </a:r>
          </a:p>
          <a:p>
            <a:pPr marL="1143000" lvl="2" indent="-2286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800">
                <a:solidFill>
                  <a:schemeClr val="tx1"/>
                </a:solidFill>
              </a:rPr>
              <a:t>Third level</a:t>
            </a:r>
          </a:p>
          <a:p>
            <a:pPr marL="1600200" lvl="3" indent="-2286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/>
                </a:solidFill>
              </a:rPr>
              <a:t>Fourth level</a:t>
            </a:r>
          </a:p>
          <a:p>
            <a:pPr marL="2057400" lvl="4" indent="-228600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400">
                <a:solidFill>
                  <a:schemeClr val="tx1"/>
                </a:solidFill>
              </a:rPr>
              <a:t>Fifth level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1A34221D-92AF-4626-8EC9-7F143CA5B79F}"/>
              </a:ext>
            </a:extLst>
          </p:cNvPr>
          <p:cNvSpPr txBox="1">
            <a:spLocks/>
          </p:cNvSpPr>
          <p:nvPr userDrawn="1"/>
        </p:nvSpPr>
        <p:spPr>
          <a:xfrm>
            <a:off x="333375" y="6454900"/>
            <a:ext cx="990600" cy="334966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900" b="0" kern="1200">
                <a:solidFill>
                  <a:srgbClr val="A5A5A5"/>
                </a:solidFill>
                <a:latin typeface="Century Gothic" panose="020B0502020202020204" pitchFamily="34" charset="0"/>
                <a:ea typeface="Karla" pitchFamily="2" charset="0"/>
                <a:cs typeface="Poppins Light" panose="02000000000000000000" pitchFamily="2" charset="0"/>
              </a:rPr>
              <a:t>© RAIN Group</a:t>
            </a:r>
          </a:p>
        </p:txBody>
      </p:sp>
    </p:spTree>
    <p:extLst>
      <p:ext uri="{BB962C8B-B14F-4D97-AF65-F5344CB8AC3E}">
        <p14:creationId xmlns:p14="http://schemas.microsoft.com/office/powerpoint/2010/main" val="1707526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bg1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0D433-93FA-41CB-83B1-8539C56CB65F}" type="datetimeFigureOut">
              <a:rPr lang="cs-CZ" smtClean="0"/>
              <a:t>26.05.2023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C17F3-4E99-4083-B47A-2A4CBF0A10E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45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669334"/>
            <a:ext cx="12192000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500" b="1" dirty="0">
                <a:solidFill>
                  <a:srgbClr val="142C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Development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500" b="1" dirty="0">
                <a:solidFill>
                  <a:srgbClr val="142C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 Lawyers</a:t>
            </a:r>
            <a:endParaRPr kumimoji="0" lang="cs-CZ" sz="4500" b="1" i="0" u="none" strike="noStrike" kern="1200" cap="none" spc="0" normalizeH="0" baseline="0" noProof="0" dirty="0">
              <a:ln>
                <a:noFill/>
              </a:ln>
              <a:solidFill>
                <a:srgbClr val="142C4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245094"/>
            <a:ext cx="1219200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O’Neill</a:t>
            </a:r>
            <a:endParaRPr kumimoji="0" lang="cs-CZ" sz="3000" b="1" i="0" u="none" strike="noStrike" kern="1200" cap="none" spc="0" normalizeH="0" baseline="0" noProof="0" dirty="0">
              <a:ln>
                <a:noFill/>
              </a:ln>
              <a:solidFill>
                <a:srgbClr val="3636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78" y="4791406"/>
            <a:ext cx="12192000" cy="477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RAIN Group</a:t>
            </a:r>
            <a:endParaRPr kumimoji="0" lang="cs-CZ" sz="2500" b="0" i="1" u="none" strike="noStrike" kern="1200" cap="none" spc="0" normalizeH="0" baseline="0" noProof="0" dirty="0">
              <a:ln>
                <a:noFill/>
              </a:ln>
              <a:solidFill>
                <a:srgbClr val="3636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459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2BC6D-F875-780F-7948-3B383317EB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92359" y="3072434"/>
            <a:ext cx="10279491" cy="938111"/>
          </a:xfrm>
        </p:spPr>
        <p:txBody>
          <a:bodyPr/>
          <a:lstStyle/>
          <a:p>
            <a:r>
              <a:rPr lang="en-GB" sz="5400" dirty="0"/>
              <a:t>The single most important influence is the quality of the discovery conversation</a:t>
            </a:r>
            <a:endParaRPr lang="en-GB" sz="19900" dirty="0"/>
          </a:p>
        </p:txBody>
      </p:sp>
    </p:spTree>
    <p:extLst>
      <p:ext uri="{BB962C8B-B14F-4D97-AF65-F5344CB8AC3E}">
        <p14:creationId xmlns:p14="http://schemas.microsoft.com/office/powerpoint/2010/main" val="3926889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0D9B72-76E0-CB4C-A6C1-B8DE17F2F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RAIN Selling: From Rapport to Commitment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2328045"/>
            <a:ext cx="6743701" cy="2202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130" y="1748503"/>
            <a:ext cx="1157646" cy="317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141" y="4250567"/>
            <a:ext cx="1445466" cy="314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91" y="2263763"/>
            <a:ext cx="2538288" cy="315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14" y="2172732"/>
            <a:ext cx="1358336" cy="291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129" y="2438763"/>
            <a:ext cx="2726012" cy="21235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89" y="4765725"/>
            <a:ext cx="1250580" cy="1813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009" y="2904701"/>
            <a:ext cx="841984" cy="10422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64" y="1752716"/>
            <a:ext cx="2915368" cy="3092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907" y="2355110"/>
            <a:ext cx="964124" cy="21007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62" y="2848375"/>
            <a:ext cx="1305159" cy="3177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CB362DD-69C6-49AC-ABE5-C0216D28334F}"/>
              </a:ext>
            </a:extLst>
          </p:cNvPr>
          <p:cNvGrpSpPr/>
          <p:nvPr/>
        </p:nvGrpSpPr>
        <p:grpSpPr>
          <a:xfrm>
            <a:off x="2300378" y="5382883"/>
            <a:ext cx="7289321" cy="318240"/>
            <a:chOff x="776377" y="5382883"/>
            <a:chExt cx="7289321" cy="318240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51795F7-31DA-49D2-9E64-84C765CD5512}"/>
                </a:ext>
              </a:extLst>
            </p:cNvPr>
            <p:cNvCxnSpPr/>
            <p:nvPr/>
          </p:nvCxnSpPr>
          <p:spPr>
            <a:xfrm>
              <a:off x="776377" y="5382883"/>
              <a:ext cx="7289321" cy="0"/>
            </a:xfrm>
            <a:prstGeom prst="straightConnector1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50E3D6-58EA-4631-87F8-195653310408}"/>
                </a:ext>
              </a:extLst>
            </p:cNvPr>
            <p:cNvSpPr txBox="1"/>
            <p:nvPr/>
          </p:nvSpPr>
          <p:spPr>
            <a:xfrm>
              <a:off x="3719372" y="5393346"/>
              <a:ext cx="1705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05766">
                      <a:lumMod val="75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TRUST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DA974C-AEF1-487C-9A12-1F6A47ACC589}"/>
              </a:ext>
            </a:extLst>
          </p:cNvPr>
          <p:cNvGrpSpPr/>
          <p:nvPr/>
        </p:nvGrpSpPr>
        <p:grpSpPr>
          <a:xfrm>
            <a:off x="2300378" y="5943600"/>
            <a:ext cx="7289321" cy="317716"/>
            <a:chOff x="776377" y="5943600"/>
            <a:chExt cx="7289321" cy="317716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1D554F1-3297-4066-92C3-9DF1E54A45DB}"/>
                </a:ext>
              </a:extLst>
            </p:cNvPr>
            <p:cNvCxnSpPr/>
            <p:nvPr/>
          </p:nvCxnSpPr>
          <p:spPr>
            <a:xfrm>
              <a:off x="776377" y="5943600"/>
              <a:ext cx="7289321" cy="0"/>
            </a:xfrm>
            <a:prstGeom prst="straightConnector1">
              <a:avLst/>
            </a:prstGeom>
            <a:ln w="34925" cap="rnd">
              <a:solidFill>
                <a:schemeClr val="tx2"/>
              </a:solidFill>
              <a:prstDash val="sysDot"/>
              <a:round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51E9C23-D3AF-4276-9FF8-817EDA79E121}"/>
                </a:ext>
              </a:extLst>
            </p:cNvPr>
            <p:cNvSpPr txBox="1"/>
            <p:nvPr/>
          </p:nvSpPr>
          <p:spPr>
            <a:xfrm>
              <a:off x="3719372" y="5953539"/>
              <a:ext cx="1705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405766">
                      <a:lumMod val="75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INFLUENCE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6197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1DA3B-0EED-A64E-B0D9-19A93C23E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10 Needs Discovery Tips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0E5531-DCF6-4D10-8CD8-4B3D895F73C6}"/>
              </a:ext>
            </a:extLst>
          </p:cNvPr>
          <p:cNvSpPr/>
          <p:nvPr/>
        </p:nvSpPr>
        <p:spPr>
          <a:xfrm>
            <a:off x="723898" y="939031"/>
            <a:ext cx="4627565" cy="96981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B7E90E-ADB9-4D93-BB6D-45408A3BF3DB}"/>
              </a:ext>
            </a:extLst>
          </p:cNvPr>
          <p:cNvSpPr txBox="1"/>
          <p:nvPr/>
        </p:nvSpPr>
        <p:spPr>
          <a:xfrm>
            <a:off x="714468" y="690638"/>
            <a:ext cx="1546550" cy="148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419285-EE0E-437F-8C8D-06BA4CBC9508}"/>
              </a:ext>
            </a:extLst>
          </p:cNvPr>
          <p:cNvSpPr txBox="1"/>
          <p:nvPr/>
        </p:nvSpPr>
        <p:spPr>
          <a:xfrm>
            <a:off x="2131945" y="1067125"/>
            <a:ext cx="27185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Prepare questions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advance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42E777-6618-481A-9F49-3386EF20EC3F}"/>
              </a:ext>
            </a:extLst>
          </p:cNvPr>
          <p:cNvSpPr/>
          <p:nvPr/>
        </p:nvSpPr>
        <p:spPr>
          <a:xfrm>
            <a:off x="723898" y="2022630"/>
            <a:ext cx="4638136" cy="107933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2FF7B7-80D7-4EA2-BDC5-FB0F46EFB45E}"/>
              </a:ext>
            </a:extLst>
          </p:cNvPr>
          <p:cNvSpPr txBox="1"/>
          <p:nvPr/>
        </p:nvSpPr>
        <p:spPr>
          <a:xfrm>
            <a:off x="2117886" y="2027577"/>
            <a:ext cx="32968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Use broad open-ended, specific open-ended, and specific closed-ended questions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AAE25F3-D69F-4161-BB3A-9B8F5A5968B2}"/>
              </a:ext>
            </a:extLst>
          </p:cNvPr>
          <p:cNvSpPr/>
          <p:nvPr/>
        </p:nvSpPr>
        <p:spPr>
          <a:xfrm>
            <a:off x="723898" y="3192564"/>
            <a:ext cx="4646427" cy="10638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181229-C26A-4CA5-B483-6FD1B1EFAC2C}"/>
              </a:ext>
            </a:extLst>
          </p:cNvPr>
          <p:cNvSpPr txBox="1"/>
          <p:nvPr/>
        </p:nvSpPr>
        <p:spPr>
          <a:xfrm>
            <a:off x="2137872" y="3438939"/>
            <a:ext cx="27996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Ask questions in advance of meetings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958C95F-EA51-4476-BD18-E673B7A6594E}"/>
              </a:ext>
            </a:extLst>
          </p:cNvPr>
          <p:cNvSpPr/>
          <p:nvPr/>
        </p:nvSpPr>
        <p:spPr>
          <a:xfrm>
            <a:off x="703835" y="4353921"/>
            <a:ext cx="4646427" cy="977682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371CAFD-F3A9-4332-9FCE-E374FF8DB04A}"/>
              </a:ext>
            </a:extLst>
          </p:cNvPr>
          <p:cNvSpPr txBox="1"/>
          <p:nvPr/>
        </p:nvSpPr>
        <p:spPr>
          <a:xfrm>
            <a:off x="2138890" y="4511801"/>
            <a:ext cx="27996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Transcribe and summarize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needs live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3E41B10-3CC4-4172-B159-D1CAEDC587AD}"/>
              </a:ext>
            </a:extLst>
          </p:cNvPr>
          <p:cNvSpPr/>
          <p:nvPr/>
        </p:nvSpPr>
        <p:spPr>
          <a:xfrm>
            <a:off x="6439000" y="937341"/>
            <a:ext cx="4646427" cy="97318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E4A055-21C2-4278-AC25-25747D08A1F7}"/>
              </a:ext>
            </a:extLst>
          </p:cNvPr>
          <p:cNvSpPr txBox="1"/>
          <p:nvPr/>
        </p:nvSpPr>
        <p:spPr>
          <a:xfrm>
            <a:off x="7859382" y="1079438"/>
            <a:ext cx="27800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Attend to both rational and emotional needs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DD4627E-2277-4B55-A2FE-C733DA8DC2CA}"/>
              </a:ext>
            </a:extLst>
          </p:cNvPr>
          <p:cNvSpPr/>
          <p:nvPr/>
        </p:nvSpPr>
        <p:spPr>
          <a:xfrm>
            <a:off x="705036" y="5429145"/>
            <a:ext cx="4646427" cy="10353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9DBEEC-D268-4909-ADE0-C028EBB8C497}"/>
              </a:ext>
            </a:extLst>
          </p:cNvPr>
          <p:cNvSpPr txBox="1"/>
          <p:nvPr/>
        </p:nvSpPr>
        <p:spPr>
          <a:xfrm>
            <a:off x="2136392" y="5585706"/>
            <a:ext cx="29784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Summarize needs in post-meeting follow up email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A72BC3B-3776-4833-8EE4-5FD2E40956FA}"/>
              </a:ext>
            </a:extLst>
          </p:cNvPr>
          <p:cNvSpPr/>
          <p:nvPr/>
        </p:nvSpPr>
        <p:spPr>
          <a:xfrm>
            <a:off x="6439000" y="2025673"/>
            <a:ext cx="4646427" cy="10732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DC8017C-8257-42A6-8AA4-5B9BD41E2D32}"/>
              </a:ext>
            </a:extLst>
          </p:cNvPr>
          <p:cNvSpPr txBox="1"/>
          <p:nvPr/>
        </p:nvSpPr>
        <p:spPr>
          <a:xfrm>
            <a:off x="7850210" y="2227842"/>
            <a:ext cx="30156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Ask why (multiple times) to get to the root cause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095FF54-6E99-43B0-A45C-8E87CE90A987}"/>
              </a:ext>
            </a:extLst>
          </p:cNvPr>
          <p:cNvSpPr/>
          <p:nvPr/>
        </p:nvSpPr>
        <p:spPr>
          <a:xfrm>
            <a:off x="6439000" y="3188863"/>
            <a:ext cx="4646427" cy="1067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6C4B6C-E7B7-4A94-949C-E72401601A16}"/>
              </a:ext>
            </a:extLst>
          </p:cNvPr>
          <p:cNvSpPr txBox="1"/>
          <p:nvPr/>
        </p:nvSpPr>
        <p:spPr>
          <a:xfrm>
            <a:off x="7850210" y="3293793"/>
            <a:ext cx="34235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Uncover both afflictions (challenges, pain) and aspirations (hopes, desires)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7CAEF28-0E42-4CA2-A346-F463124F4C88}"/>
              </a:ext>
            </a:extLst>
          </p:cNvPr>
          <p:cNvSpPr/>
          <p:nvPr/>
        </p:nvSpPr>
        <p:spPr>
          <a:xfrm>
            <a:off x="6439000" y="4353921"/>
            <a:ext cx="4646427" cy="986179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ED0FE2-CFAD-4226-A242-C26BB2994AD6}"/>
              </a:ext>
            </a:extLst>
          </p:cNvPr>
          <p:cNvSpPr txBox="1"/>
          <p:nvPr/>
        </p:nvSpPr>
        <p:spPr>
          <a:xfrm>
            <a:off x="7860787" y="4495052"/>
            <a:ext cx="25467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Keep the 30 + 3 rule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mind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00BBCCF-EC56-4C27-AAB4-558FD2F7CF73}"/>
              </a:ext>
            </a:extLst>
          </p:cNvPr>
          <p:cNvSpPr/>
          <p:nvPr/>
        </p:nvSpPr>
        <p:spPr>
          <a:xfrm>
            <a:off x="6439000" y="5437642"/>
            <a:ext cx="4646427" cy="10353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86957F0-9E38-4DBA-AFCA-12B987AE264B}"/>
              </a:ext>
            </a:extLst>
          </p:cNvPr>
          <p:cNvSpPr txBox="1"/>
          <p:nvPr/>
        </p:nvSpPr>
        <p:spPr>
          <a:xfrm>
            <a:off x="7859992" y="5585706"/>
            <a:ext cx="322543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Use a checklist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143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989CAE-BCDE-5B4D-9138-53F0AB3D2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RAIN Conversation Planner</a:t>
            </a:r>
          </a:p>
        </p:txBody>
      </p:sp>
      <p:pic>
        <p:nvPicPr>
          <p:cNvPr id="4" name="Picture 3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64AC5D8D-1F5F-214E-839A-F8E01BED2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1457" y="974812"/>
            <a:ext cx="4269085" cy="5359727"/>
          </a:xfrm>
          <a:prstGeom prst="rect">
            <a:avLst/>
          </a:prstGeom>
          <a:ln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7354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6E37DFE-3BDE-479E-93CF-1CC45AC6D499}"/>
              </a:ext>
            </a:extLst>
          </p:cNvPr>
          <p:cNvSpPr txBox="1">
            <a:spLocks/>
          </p:cNvSpPr>
          <p:nvPr/>
        </p:nvSpPr>
        <p:spPr>
          <a:xfrm>
            <a:off x="5359399" y="3408986"/>
            <a:ext cx="6418469" cy="15825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</a:rPr>
              <a:t>Client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awarded business 2.5 times more often to 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</a:rPr>
              <a:t>those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 demonstrated understanding of need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versus 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</a:rPr>
              <a:t>those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who didn’t.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6495CD4F-6E7F-4F33-BC2C-BB140A43E52D}"/>
              </a:ext>
            </a:extLst>
          </p:cNvPr>
          <p:cNvSpPr txBox="1">
            <a:spLocks/>
          </p:cNvSpPr>
          <p:nvPr/>
        </p:nvSpPr>
        <p:spPr>
          <a:xfrm>
            <a:off x="5359175" y="1905000"/>
            <a:ext cx="6108661" cy="1279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31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2.5X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490EAC-618F-164C-BC04-020F4C891CD1}"/>
              </a:ext>
            </a:extLst>
          </p:cNvPr>
          <p:cNvSpPr/>
          <p:nvPr/>
        </p:nvSpPr>
        <p:spPr>
          <a:xfrm>
            <a:off x="335588" y="6291928"/>
            <a:ext cx="48045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Source: “What Sales Winners Do Differently,” RAIN Group Center for Sales Research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CFAA43-90E4-1F4F-AE7B-854B32DA9A3A}"/>
              </a:ext>
            </a:extLst>
          </p:cNvPr>
          <p:cNvGrpSpPr/>
          <p:nvPr/>
        </p:nvGrpSpPr>
        <p:grpSpPr>
          <a:xfrm>
            <a:off x="1313621" y="1610300"/>
            <a:ext cx="3486979" cy="3616940"/>
            <a:chOff x="1313621" y="1610300"/>
            <a:chExt cx="3486979" cy="361694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2769473-3FDE-42CC-8966-3AB6512E88BE}"/>
                </a:ext>
              </a:extLst>
            </p:cNvPr>
            <p:cNvCxnSpPr>
              <a:cxnSpLocks/>
            </p:cNvCxnSpPr>
            <p:nvPr/>
          </p:nvCxnSpPr>
          <p:spPr>
            <a:xfrm>
              <a:off x="4800600" y="1610300"/>
              <a:ext cx="0" cy="3616940"/>
            </a:xfrm>
            <a:prstGeom prst="line">
              <a:avLst/>
            </a:prstGeom>
            <a:noFill/>
            <a:ln w="6350" cap="flat" cmpd="sng" algn="ctr">
              <a:solidFill>
                <a:srgbClr val="C4C4C4"/>
              </a:solidFill>
              <a:prstDash val="solid"/>
              <a:miter lim="800000"/>
            </a:ln>
            <a:effectLst/>
          </p:spPr>
        </p:cxnSp>
        <p:pic>
          <p:nvPicPr>
            <p:cNvPr id="3" name="Picture 2" descr="Logo, arrow&#10;&#10;Description automatically generated">
              <a:extLst>
                <a:ext uri="{FF2B5EF4-FFF2-40B4-BE49-F238E27FC236}">
                  <a16:creationId xmlns:a16="http://schemas.microsoft.com/office/drawing/2014/main" id="{5800529A-BD1B-484A-84E2-FC5DCBA96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3621" y="1905000"/>
              <a:ext cx="3086556" cy="308655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D6920B4-275A-3242-9DA7-E1608CA995FD}"/>
                </a:ext>
              </a:extLst>
            </p:cNvPr>
            <p:cNvSpPr/>
            <p:nvPr/>
          </p:nvSpPr>
          <p:spPr>
            <a:xfrm>
              <a:off x="2048735" y="2491409"/>
              <a:ext cx="1516100" cy="8820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B13838E-330A-FEEE-4921-7465880904ED}"/>
              </a:ext>
            </a:extLst>
          </p:cNvPr>
          <p:cNvSpPr txBox="1"/>
          <p:nvPr/>
        </p:nvSpPr>
        <p:spPr>
          <a:xfrm>
            <a:off x="623307" y="532266"/>
            <a:ext cx="1073732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1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get away with it, but should you?</a:t>
            </a:r>
          </a:p>
          <a:p>
            <a:pPr algn="l">
              <a:spcAft>
                <a:spcPts val="600"/>
              </a:spcAft>
            </a:pP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135096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814441-8D6F-8843-87AA-9FD1B9B3F43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317D83"/>
                </a:solidFill>
              </a:rPr>
              <a:t>RAIN Group Change Blueprint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41334" y="973256"/>
            <a:ext cx="11637426" cy="5624768"/>
            <a:chOff x="241334" y="662147"/>
            <a:chExt cx="11637426" cy="56247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1BF633-4AEE-4F3E-BE12-7E4FDC39CDDE}"/>
                </a:ext>
              </a:extLst>
            </p:cNvPr>
            <p:cNvSpPr txBox="1"/>
            <p:nvPr/>
          </p:nvSpPr>
          <p:spPr>
            <a:xfrm>
              <a:off x="241334" y="5886805"/>
              <a:ext cx="40509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6373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4. Mission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AutoShape 19">
              <a:extLst>
                <a:ext uri="{FF2B5EF4-FFF2-40B4-BE49-F238E27FC236}">
                  <a16:creationId xmlns:a16="http://schemas.microsoft.com/office/drawing/2014/main" id="{8C83D642-6081-4E37-8D43-E65C66DB95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40" y="4561680"/>
              <a:ext cx="11565520" cy="1185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srgbClr val="C637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6373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3. Overall Success Metrics</a:t>
              </a:r>
            </a:p>
          </p:txBody>
        </p:sp>
        <p:sp>
          <p:nvSpPr>
            <p:cNvPr id="32" name="AutoShape 18">
              <a:extLst>
                <a:ext uri="{FF2B5EF4-FFF2-40B4-BE49-F238E27FC236}">
                  <a16:creationId xmlns:a16="http://schemas.microsoft.com/office/drawing/2014/main" id="{5C797FDB-82D1-4B46-A967-4084ADED5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6727" y="1632629"/>
              <a:ext cx="4768624" cy="2710254"/>
            </a:xfrm>
            <a:prstGeom prst="rightArrowCallout">
              <a:avLst>
                <a:gd name="adj1" fmla="val 20380"/>
                <a:gd name="adj2" fmla="val 12440"/>
                <a:gd name="adj3" fmla="val 10741"/>
                <a:gd name="adj4" fmla="val 91413"/>
              </a:avLst>
            </a:prstGeom>
            <a:noFill/>
            <a:ln w="12700">
              <a:solidFill>
                <a:schemeClr val="tx2"/>
              </a:solidFill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/>
            <a:lstStyle/>
            <a:p>
              <a:pPr marL="1028700" marR="0" lvl="0" indent="0" algn="l" defTabSz="40576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FE181C9-3F15-4261-8EC2-7BBD7DDEC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40" y="1632629"/>
              <a:ext cx="3217202" cy="2710254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srgbClr val="C637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6373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1. Current State</a:t>
              </a:r>
            </a:p>
          </p:txBody>
        </p:sp>
        <p:sp>
          <p:nvSpPr>
            <p:cNvPr id="73" name="AutoShape 19">
              <a:extLst>
                <a:ext uri="{FF2B5EF4-FFF2-40B4-BE49-F238E27FC236}">
                  <a16:creationId xmlns:a16="http://schemas.microsoft.com/office/drawing/2014/main" id="{7DC3CA0E-3906-406C-AE2C-A75814A7FE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40" y="662147"/>
              <a:ext cx="11565520" cy="796303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srgbClr val="C637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6373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6. Advantages of Our Approach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ACB2D94-FAA3-4C4A-879B-2D3BB239E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8893" y="1632629"/>
              <a:ext cx="3219867" cy="2710252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headEnd/>
              <a:tailEnd/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srgbClr val="C6373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6373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2. New Reality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9B94567-3702-4357-9BA1-20C80034BCC5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6245775"/>
              <a:ext cx="1035476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7ACF109-640D-FA42-B693-BD5EF29AD292}"/>
                </a:ext>
              </a:extLst>
            </p:cNvPr>
            <p:cNvSpPr txBox="1"/>
            <p:nvPr/>
          </p:nvSpPr>
          <p:spPr>
            <a:xfrm>
              <a:off x="4131128" y="2788349"/>
              <a:ext cx="3673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6373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5. Your Solution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04404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Placeholder 1">
            <a:extLst>
              <a:ext uri="{FF2B5EF4-FFF2-40B4-BE49-F238E27FC236}">
                <a16:creationId xmlns:a16="http://schemas.microsoft.com/office/drawing/2014/main" id="{FFEC8669-E6D8-40B9-A97E-31EF67CF9E06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/>
        <p:txBody>
          <a:bodyPr>
            <a:normAutofit fontScale="25000" lnSpcReduction="20000"/>
          </a:bodyPr>
          <a:lstStyle/>
          <a:p>
            <a:pPr marL="346075" lvl="0" indent="-346075">
              <a:buFont typeface="Wingdings" pitchFamily="2" charset="2"/>
              <a:buChar char="§"/>
            </a:pPr>
            <a:r>
              <a:rPr lang="en-US" sz="11200" dirty="0"/>
              <a:t>Working in groups, select one opportunity to build a Change Blueprint.</a:t>
            </a:r>
          </a:p>
          <a:p>
            <a:pPr marL="346075" lvl="0" indent="-346075">
              <a:buFont typeface="Wingdings" pitchFamily="2" charset="2"/>
              <a:buChar char="§"/>
            </a:pPr>
            <a:r>
              <a:rPr lang="en-US" sz="11200" dirty="0"/>
              <a:t>Work together to build the Blueprint using the template sent to you via chat. </a:t>
            </a:r>
          </a:p>
          <a:p>
            <a:pPr marL="346075" lvl="0" indent="-346075">
              <a:buFont typeface="Wingdings" pitchFamily="2" charset="2"/>
              <a:buChar char="§"/>
            </a:pPr>
            <a:r>
              <a:rPr lang="en-US" sz="11200" dirty="0"/>
              <a:t>The person whose opportunity was chosen will lead the group and present.</a:t>
            </a:r>
          </a:p>
          <a:p>
            <a:r>
              <a:rPr lang="en-US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05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Placeholder 1">
            <a:extLst>
              <a:ext uri="{FF2B5EF4-FFF2-40B4-BE49-F238E27FC236}">
                <a16:creationId xmlns:a16="http://schemas.microsoft.com/office/drawing/2014/main" id="{FFEC8669-E6D8-40B9-A97E-31EF67CF9E06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48000" y="15823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FEC8669-E6D8-40B9-A97E-31EF67CF9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765" y="2476300"/>
            <a:ext cx="8492172" cy="41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Present and Discuss Change Blueprints</a:t>
            </a:r>
          </a:p>
        </p:txBody>
      </p:sp>
    </p:spTree>
    <p:extLst>
      <p:ext uri="{BB962C8B-B14F-4D97-AF65-F5344CB8AC3E}">
        <p14:creationId xmlns:p14="http://schemas.microsoft.com/office/powerpoint/2010/main" val="3973419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29B9E-8A3F-42BB-960F-28838647D1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It is the first time in 30 years that I thought you cared about what I think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9EED0A-BEEA-EF2D-35F5-2803C2872A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GC at a major client (and a close friend)</a:t>
            </a:r>
          </a:p>
        </p:txBody>
      </p:sp>
    </p:spTree>
    <p:extLst>
      <p:ext uri="{BB962C8B-B14F-4D97-AF65-F5344CB8AC3E}">
        <p14:creationId xmlns:p14="http://schemas.microsoft.com/office/powerpoint/2010/main" val="1618891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Placeholder 1">
            <a:extLst>
              <a:ext uri="{FF2B5EF4-FFF2-40B4-BE49-F238E27FC236}">
                <a16:creationId xmlns:a16="http://schemas.microsoft.com/office/drawing/2014/main" id="{FFEC8669-E6D8-40B9-A97E-31EF67CF9E06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48000" y="15823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FEC8669-E6D8-40B9-A97E-31EF67CF9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765" y="2476300"/>
            <a:ext cx="8492172" cy="41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</a:rPr>
              <a:t>What will you do differently next week?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469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59F978-D304-A870-6ECD-BB973F7A2C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When will you get this sales nonsense out of your head and go back to doing something respectable with your life?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FEE83-0FD1-1711-9569-F18E39BF4E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My Mother</a:t>
            </a:r>
          </a:p>
        </p:txBody>
      </p:sp>
    </p:spTree>
    <p:extLst>
      <p:ext uri="{BB962C8B-B14F-4D97-AF65-F5344CB8AC3E}">
        <p14:creationId xmlns:p14="http://schemas.microsoft.com/office/powerpoint/2010/main" val="167832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910336E-CF68-4C3A-B40B-A25498C760B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2700000" scaled="1"/>
          </a:gradFill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3907" name="Title 3">
            <a:extLst>
              <a:ext uri="{FF2B5EF4-FFF2-40B4-BE49-F238E27FC236}">
                <a16:creationId xmlns:a16="http://schemas.microsoft.com/office/drawing/2014/main" id="{FC7DC94F-2E6F-47A5-AC6B-B983BFC319C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165350"/>
            <a:ext cx="12192000" cy="15605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720000" rIns="720000"/>
          <a:lstStyle/>
          <a:p>
            <a:pPr algn="ctr"/>
            <a:r>
              <a:rPr lang="en-US" altLang="en-US"/>
              <a:t>Thank you!</a:t>
            </a:r>
          </a:p>
        </p:txBody>
      </p:sp>
      <p:grpSp>
        <p:nvGrpSpPr>
          <p:cNvPr id="123908" name="Group 7">
            <a:extLst>
              <a:ext uri="{FF2B5EF4-FFF2-40B4-BE49-F238E27FC236}">
                <a16:creationId xmlns:a16="http://schemas.microsoft.com/office/drawing/2014/main" id="{EC93B20A-2A07-442F-AC24-0CA016DB3613}"/>
              </a:ext>
            </a:extLst>
          </p:cNvPr>
          <p:cNvGrpSpPr>
            <a:grpSpLocks/>
          </p:cNvGrpSpPr>
          <p:nvPr/>
        </p:nvGrpSpPr>
        <p:grpSpPr bwMode="auto">
          <a:xfrm>
            <a:off x="4938713" y="3725863"/>
            <a:ext cx="2314575" cy="90487"/>
            <a:chOff x="4925008" y="4756898"/>
            <a:chExt cx="2313992" cy="9095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EE921FC-5804-406E-B868-A901B1E40B10}"/>
                </a:ext>
              </a:extLst>
            </p:cNvPr>
            <p:cNvSpPr/>
            <p:nvPr/>
          </p:nvSpPr>
          <p:spPr>
            <a:xfrm rot="16200000">
              <a:off x="6036527" y="3645380"/>
              <a:ext cx="90955" cy="2313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0543DA-BDAB-4D06-AD70-993E05F0133D}"/>
                </a:ext>
              </a:extLst>
            </p:cNvPr>
            <p:cNvSpPr/>
            <p:nvPr/>
          </p:nvSpPr>
          <p:spPr>
            <a:xfrm rot="16200000">
              <a:off x="5148549" y="4534953"/>
              <a:ext cx="89360" cy="53644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ABD205F-D31B-48DE-BDE5-CCF65EDCF711}"/>
              </a:ext>
            </a:extLst>
          </p:cNvPr>
          <p:cNvSpPr/>
          <p:nvPr/>
        </p:nvSpPr>
        <p:spPr>
          <a:xfrm>
            <a:off x="0" y="5659438"/>
            <a:ext cx="12192000" cy="119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23910" name="Picture 10">
            <a:extLst>
              <a:ext uri="{FF2B5EF4-FFF2-40B4-BE49-F238E27FC236}">
                <a16:creationId xmlns:a16="http://schemas.microsoft.com/office/drawing/2014/main" id="{9AD82629-8D6C-49C5-9376-0EC87D241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0" y="5973763"/>
            <a:ext cx="2430463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071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33A841-AFAF-9F78-E7A8-92F5C00E778A}"/>
              </a:ext>
            </a:extLst>
          </p:cNvPr>
          <p:cNvSpPr txBox="1"/>
          <p:nvPr/>
        </p:nvSpPr>
        <p:spPr>
          <a:xfrm>
            <a:off x="252625" y="1063085"/>
            <a:ext cx="6655069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6000" dirty="0">
                <a:solidFill>
                  <a:schemeClr val="bg1"/>
                </a:solidFill>
              </a:rPr>
              <a:t>30 minutes </a:t>
            </a:r>
          </a:p>
          <a:p>
            <a:pPr algn="ctr">
              <a:spcAft>
                <a:spcPts val="600"/>
              </a:spcAft>
            </a:pPr>
            <a:r>
              <a:rPr lang="en-GB" sz="6000" dirty="0">
                <a:solidFill>
                  <a:schemeClr val="bg1"/>
                </a:solidFill>
              </a:rPr>
              <a:t>free consultation on any client opportunity</a:t>
            </a:r>
          </a:p>
        </p:txBody>
      </p:sp>
      <p:pic>
        <p:nvPicPr>
          <p:cNvPr id="4" name="Picture 3" descr="A qr code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79463411-D628-8D9E-0F5F-B7824D2F2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74" y="639014"/>
            <a:ext cx="4196318" cy="543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13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59F978-D304-A870-6ECD-BB973F7A2C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When will you get this sales nonsense out of your head and go back to doing something respectable with your life?</a:t>
            </a:r>
          </a:p>
          <a:p>
            <a:r>
              <a:rPr lang="en-GB" dirty="0">
                <a:solidFill>
                  <a:schemeClr val="accent4"/>
                </a:solidFill>
              </a:rPr>
              <a:t>- But Mum, I was a lawyer.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FEE83-0FD1-1711-9569-F18E39BF4E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0506" y="6072787"/>
            <a:ext cx="11147700" cy="653026"/>
          </a:xfrm>
        </p:spPr>
        <p:txBody>
          <a:bodyPr/>
          <a:lstStyle/>
          <a:p>
            <a:r>
              <a:rPr lang="en-GB" dirty="0"/>
              <a:t>My Mother &amp; Me</a:t>
            </a:r>
          </a:p>
        </p:txBody>
      </p:sp>
    </p:spTree>
    <p:extLst>
      <p:ext uri="{BB962C8B-B14F-4D97-AF65-F5344CB8AC3E}">
        <p14:creationId xmlns:p14="http://schemas.microsoft.com/office/powerpoint/2010/main" val="2089909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30987A-2974-23A3-4B8A-6218BB5A74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What is Business Development?</a:t>
            </a:r>
          </a:p>
        </p:txBody>
      </p:sp>
    </p:spTree>
    <p:extLst>
      <p:ext uri="{BB962C8B-B14F-4D97-AF65-F5344CB8AC3E}">
        <p14:creationId xmlns:p14="http://schemas.microsoft.com/office/powerpoint/2010/main" val="1586648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CC794-1E63-2A47-BB9F-B65392DB4F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108" y="2707574"/>
            <a:ext cx="10743318" cy="3549488"/>
          </a:xfrm>
        </p:spPr>
        <p:txBody>
          <a:bodyPr/>
          <a:lstStyle/>
          <a:p>
            <a:r>
              <a:rPr lang="en-US" sz="2400" dirty="0"/>
              <a:t>An approach where we redefine reality and maximize client value by: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Understanding, shaping, and redefining need; crafting compelling solutions to address the need; and communicating maximum impact for the client (core)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Inspiring clients and driving change with ideas that matter (advanced)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DD9AF5-DC09-9F48-8965-262D906E4C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Consultative Business Development</a:t>
            </a:r>
          </a:p>
        </p:txBody>
      </p:sp>
    </p:spTree>
    <p:extLst>
      <p:ext uri="{BB962C8B-B14F-4D97-AF65-F5344CB8AC3E}">
        <p14:creationId xmlns:p14="http://schemas.microsoft.com/office/powerpoint/2010/main" val="1147825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6EE4FC-ABA3-F38C-E4CE-D9C1888822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109" y="2370868"/>
            <a:ext cx="11369482" cy="400070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Look around the room</a:t>
            </a:r>
          </a:p>
          <a:p>
            <a:pPr marL="514350" indent="-514350">
              <a:buAutoNum type="arabicPeriod"/>
            </a:pPr>
            <a:r>
              <a:rPr lang="en-US" dirty="0"/>
              <a:t>Pick 3 lawyers</a:t>
            </a:r>
          </a:p>
          <a:p>
            <a:pPr marL="514350" indent="-514350">
              <a:buAutoNum type="arabicPeriod"/>
            </a:pPr>
            <a:r>
              <a:rPr lang="en-US" dirty="0"/>
              <a:t>Which of them disappoints their clients?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2241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2BC6D-F875-780F-7948-3B383317EB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18354" y="2008947"/>
            <a:ext cx="7155292" cy="3397940"/>
          </a:xfrm>
        </p:spPr>
        <p:txBody>
          <a:bodyPr>
            <a:normAutofit fontScale="70000" lnSpcReduction="20000"/>
          </a:bodyPr>
          <a:lstStyle/>
          <a:p>
            <a:r>
              <a:rPr lang="en-GB" sz="5400" dirty="0"/>
              <a:t>If it isn’t one of them,</a:t>
            </a:r>
          </a:p>
          <a:p>
            <a:r>
              <a:rPr lang="en-GB" sz="19900" dirty="0"/>
              <a:t>It is you.</a:t>
            </a:r>
          </a:p>
        </p:txBody>
      </p:sp>
    </p:spTree>
    <p:extLst>
      <p:ext uri="{BB962C8B-B14F-4D97-AF65-F5344CB8AC3E}">
        <p14:creationId xmlns:p14="http://schemas.microsoft.com/office/powerpoint/2010/main" val="1770265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D50A2F-11B0-8640-AE96-5EAAC586B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Client Decision Factors and Our Effectiveness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276C801-8664-0041-82E6-5F5567D827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7056297"/>
              </p:ext>
            </p:extLst>
          </p:nvPr>
        </p:nvGraphicFramePr>
        <p:xfrm>
          <a:off x="944880" y="1249680"/>
          <a:ext cx="10592997" cy="4912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754D9582-960B-0542-BE4B-42B41593807E}"/>
              </a:ext>
            </a:extLst>
          </p:cNvPr>
          <p:cNvSpPr/>
          <p:nvPr/>
        </p:nvSpPr>
        <p:spPr>
          <a:xfrm>
            <a:off x="335588" y="6291928"/>
            <a:ext cx="467147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Source: “Virtual Selling Skills &amp; Challenges,” RAIN Group Center for Sales Research</a:t>
            </a:r>
          </a:p>
        </p:txBody>
      </p:sp>
    </p:spTree>
    <p:extLst>
      <p:ext uri="{BB962C8B-B14F-4D97-AF65-F5344CB8AC3E}">
        <p14:creationId xmlns:p14="http://schemas.microsoft.com/office/powerpoint/2010/main" val="787151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6E37DFE-3BDE-479E-93CF-1CC45AC6D499}"/>
              </a:ext>
            </a:extLst>
          </p:cNvPr>
          <p:cNvSpPr txBox="1">
            <a:spLocks/>
          </p:cNvSpPr>
          <p:nvPr/>
        </p:nvSpPr>
        <p:spPr>
          <a:xfrm>
            <a:off x="5359399" y="3408986"/>
            <a:ext cx="6001231" cy="158257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</a:rPr>
              <a:t>Client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awarded business 2.5 times more often to 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</a:rPr>
              <a:t>those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who demonstrated understanding of need versus </a:t>
            </a: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</a:rPr>
              <a:t>those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who didn’t.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6495CD4F-6E7F-4F33-BC2C-BB140A43E52D}"/>
              </a:ext>
            </a:extLst>
          </p:cNvPr>
          <p:cNvSpPr txBox="1">
            <a:spLocks/>
          </p:cNvSpPr>
          <p:nvPr/>
        </p:nvSpPr>
        <p:spPr>
          <a:xfrm>
            <a:off x="5359175" y="1905000"/>
            <a:ext cx="6108661" cy="12797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 kern="1200">
                <a:solidFill>
                  <a:schemeClr val="accent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31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2.5X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490EAC-618F-164C-BC04-020F4C891CD1}"/>
              </a:ext>
            </a:extLst>
          </p:cNvPr>
          <p:cNvSpPr/>
          <p:nvPr/>
        </p:nvSpPr>
        <p:spPr>
          <a:xfrm>
            <a:off x="335588" y="6291928"/>
            <a:ext cx="48045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Source: “What Sales Winners Do Differently,” RAIN Group Center for Sales Research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CFAA43-90E4-1F4F-AE7B-854B32DA9A3A}"/>
              </a:ext>
            </a:extLst>
          </p:cNvPr>
          <p:cNvGrpSpPr/>
          <p:nvPr/>
        </p:nvGrpSpPr>
        <p:grpSpPr>
          <a:xfrm>
            <a:off x="1313621" y="1610300"/>
            <a:ext cx="3486979" cy="3616940"/>
            <a:chOff x="1313621" y="1610300"/>
            <a:chExt cx="3486979" cy="361694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2769473-3FDE-42CC-8966-3AB6512E88BE}"/>
                </a:ext>
              </a:extLst>
            </p:cNvPr>
            <p:cNvCxnSpPr>
              <a:cxnSpLocks/>
            </p:cNvCxnSpPr>
            <p:nvPr/>
          </p:nvCxnSpPr>
          <p:spPr>
            <a:xfrm>
              <a:off x="4800600" y="1610300"/>
              <a:ext cx="0" cy="3616940"/>
            </a:xfrm>
            <a:prstGeom prst="line">
              <a:avLst/>
            </a:prstGeom>
            <a:noFill/>
            <a:ln w="6350" cap="flat" cmpd="sng" algn="ctr">
              <a:solidFill>
                <a:srgbClr val="C4C4C4"/>
              </a:solidFill>
              <a:prstDash val="solid"/>
              <a:miter lim="800000"/>
            </a:ln>
            <a:effectLst/>
          </p:spPr>
        </p:cxnSp>
        <p:pic>
          <p:nvPicPr>
            <p:cNvPr id="3" name="Picture 2" descr="Logo, arrow&#10;&#10;Description automatically generated">
              <a:extLst>
                <a:ext uri="{FF2B5EF4-FFF2-40B4-BE49-F238E27FC236}">
                  <a16:creationId xmlns:a16="http://schemas.microsoft.com/office/drawing/2014/main" id="{5800529A-BD1B-484A-84E2-FC5DCBA96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3621" y="1905000"/>
              <a:ext cx="3086556" cy="308655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D6920B4-275A-3242-9DA7-E1608CA995FD}"/>
                </a:ext>
              </a:extLst>
            </p:cNvPr>
            <p:cNvSpPr/>
            <p:nvPr/>
          </p:nvSpPr>
          <p:spPr>
            <a:xfrm>
              <a:off x="2048735" y="2491409"/>
              <a:ext cx="1516100" cy="88204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B13838E-330A-FEEE-4921-7465880904ED}"/>
              </a:ext>
            </a:extLst>
          </p:cNvPr>
          <p:cNvSpPr txBox="1"/>
          <p:nvPr/>
        </p:nvSpPr>
        <p:spPr>
          <a:xfrm>
            <a:off x="623307" y="532266"/>
            <a:ext cx="1073732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17D8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get away with it, but should you?</a:t>
            </a:r>
          </a:p>
          <a:p>
            <a:pPr algn="l">
              <a:spcAft>
                <a:spcPts val="600"/>
              </a:spcAft>
            </a:pP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5704581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_TAG" val="&lt;presentationLibrarian&gt;&lt;library environment='44' shortName='rain'/&gt;&lt;file id='1136' lastModDate='2015-10-09T09:46:24'/&gt;&lt;slide id='3382' lastModDate='2015-10-09T09:46:24'/&gt;&lt;/presentationLibrarian&gt;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AIN Group - New theme">
  <a:themeElements>
    <a:clrScheme name="RAIN VILT">
      <a:dk1>
        <a:srgbClr val="000000"/>
      </a:dk1>
      <a:lt1>
        <a:srgbClr val="FFFFFF"/>
      </a:lt1>
      <a:dk2>
        <a:srgbClr val="405766"/>
      </a:dk2>
      <a:lt2>
        <a:srgbClr val="E7E6E6"/>
      </a:lt2>
      <a:accent1>
        <a:srgbClr val="317D83"/>
      </a:accent1>
      <a:accent2>
        <a:srgbClr val="405766"/>
      </a:accent2>
      <a:accent3>
        <a:srgbClr val="C63731"/>
      </a:accent3>
      <a:accent4>
        <a:srgbClr val="E4BF63"/>
      </a:accent4>
      <a:accent5>
        <a:srgbClr val="A5A5A5"/>
      </a:accent5>
      <a:accent6>
        <a:srgbClr val="F2F2F2"/>
      </a:accent6>
      <a:hlink>
        <a:srgbClr val="0563C1"/>
      </a:hlink>
      <a:folHlink>
        <a:srgbClr val="954F72"/>
      </a:folHlink>
    </a:clrScheme>
    <a:fontScheme name="RAIN Group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spcAft>
            <a:spcPts val="600"/>
          </a:spcAft>
          <a:defRPr sz="2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7DFB809B-7F14-E147-A08D-A18E109D62E6}" vid="{9E7E4E0E-3EA9-2147-8664-84575A993E1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BD0F5638A20464E8A5BE47C94159514" ma:contentTypeVersion="10" ma:contentTypeDescription="Vytvoří nový dokument" ma:contentTypeScope="" ma:versionID="7c8a364abb29a705043ff4141530d781">
  <xsd:schema xmlns:xsd="http://www.w3.org/2001/XMLSchema" xmlns:xs="http://www.w3.org/2001/XMLSchema" xmlns:p="http://schemas.microsoft.com/office/2006/metadata/properties" xmlns:ns2="6ca79e65-df23-4799-8d47-d4cee6af9e18" xmlns:ns3="13706b9e-f26b-41d8-835a-ca7919b1f70d" targetNamespace="http://schemas.microsoft.com/office/2006/metadata/properties" ma:root="true" ma:fieldsID="8bf3749b91f51c37ed7a2bfbdbfbf566" ns2:_="" ns3:_="">
    <xsd:import namespace="6ca79e65-df23-4799-8d47-d4cee6af9e18"/>
    <xsd:import namespace="13706b9e-f26b-41d8-835a-ca7919b1f7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a79e65-df23-4799-8d47-d4cee6af9e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27a82321-f9b7-40e5-b493-b165275bbc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706b9e-f26b-41d8-835a-ca7919b1f70d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e608262-020f-419e-8b27-c5b3bdf44216}" ma:internalName="TaxCatchAll" ma:showField="CatchAllData" ma:web="13706b9e-f26b-41d8-835a-ca7919b1f7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D58CE2-7944-4B06-8E33-E82FC2BDD1B2}"/>
</file>

<file path=customXml/itemProps2.xml><?xml version="1.0" encoding="utf-8"?>
<ds:datastoreItem xmlns:ds="http://schemas.openxmlformats.org/officeDocument/2006/customXml" ds:itemID="{957450BF-5F8B-43CA-AE22-E3BBEF61C8E6}"/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522</Words>
  <Application>Microsoft Office PowerPoint</Application>
  <PresentationFormat>Widescreen</PresentationFormat>
  <Paragraphs>93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Courier New</vt:lpstr>
      <vt:lpstr>Grotesque</vt:lpstr>
      <vt:lpstr>Wingdings</vt:lpstr>
      <vt:lpstr>RAIN Group - New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Client Decision Factors and Our Effectiveness </vt:lpstr>
      <vt:lpstr>PowerPoint Presentation</vt:lpstr>
      <vt:lpstr>PowerPoint Presentation</vt:lpstr>
      <vt:lpstr>RAIN Selling: From Rapport to Commitment</vt:lpstr>
      <vt:lpstr>Top 10 Needs Discovery Tips</vt:lpstr>
      <vt:lpstr>RAIN Conversation Planner</vt:lpstr>
      <vt:lpstr>PowerPoint Presentation</vt:lpstr>
      <vt:lpstr>RAIN Group Change Blueprint</vt:lpstr>
      <vt:lpstr>PowerPoint Presentation</vt:lpstr>
      <vt:lpstr>PowerPoint Presentation</vt:lpstr>
      <vt:lpstr>PowerPoint Presentation</vt:lpstr>
      <vt:lpstr>PowerPoint Presentation</vt:lpstr>
      <vt:lpstr>Thank you!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O'Neill</dc:creator>
  <cp:lastModifiedBy>David O'Neill</cp:lastModifiedBy>
  <cp:revision>32</cp:revision>
  <dcterms:created xsi:type="dcterms:W3CDTF">2023-05-10T10:33:12Z</dcterms:created>
  <dcterms:modified xsi:type="dcterms:W3CDTF">2023-05-26T09:51:44Z</dcterms:modified>
</cp:coreProperties>
</file>