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6.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6" r:id="rId3"/>
    <p:sldMasterId id="2147483768" r:id="rId4"/>
    <p:sldMasterId id="2147483771" r:id="rId5"/>
    <p:sldMasterId id="2147483770" r:id="rId6"/>
    <p:sldMasterId id="2147483683" r:id="rId7"/>
    <p:sldMasterId id="2147483780" r:id="rId8"/>
    <p:sldMasterId id="2147483769" r:id="rId9"/>
  </p:sldMasterIdLst>
  <p:notesMasterIdLst>
    <p:notesMasterId r:id="rId31"/>
  </p:notesMasterIdLst>
  <p:handoutMasterIdLst>
    <p:handoutMasterId r:id="rId32"/>
  </p:handoutMasterIdLst>
  <p:sldIdLst>
    <p:sldId id="256" r:id="rId10"/>
    <p:sldId id="554" r:id="rId11"/>
    <p:sldId id="539" r:id="rId12"/>
    <p:sldId id="258" r:id="rId13"/>
    <p:sldId id="259" r:id="rId14"/>
    <p:sldId id="549" r:id="rId15"/>
    <p:sldId id="552" r:id="rId16"/>
    <p:sldId id="260" r:id="rId17"/>
    <p:sldId id="543" r:id="rId18"/>
    <p:sldId id="550" r:id="rId19"/>
    <p:sldId id="544" r:id="rId20"/>
    <p:sldId id="261" r:id="rId21"/>
    <p:sldId id="551" r:id="rId22"/>
    <p:sldId id="545" r:id="rId23"/>
    <p:sldId id="546" r:id="rId24"/>
    <p:sldId id="553" r:id="rId25"/>
    <p:sldId id="547" r:id="rId26"/>
    <p:sldId id="548" r:id="rId27"/>
    <p:sldId id="275" r:id="rId28"/>
    <p:sldId id="273" r:id="rId29"/>
    <p:sldId id="27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1" id="{0CA1791A-5269-F541-BA16-04113DE7C591}">
          <p14:sldIdLst>
            <p14:sldId id="256"/>
            <p14:sldId id="554"/>
            <p14:sldId id="539"/>
            <p14:sldId id="258"/>
            <p14:sldId id="259"/>
            <p14:sldId id="549"/>
            <p14:sldId id="552"/>
            <p14:sldId id="260"/>
            <p14:sldId id="543"/>
            <p14:sldId id="550"/>
            <p14:sldId id="544"/>
            <p14:sldId id="261"/>
            <p14:sldId id="551"/>
            <p14:sldId id="545"/>
            <p14:sldId id="546"/>
            <p14:sldId id="553"/>
            <p14:sldId id="547"/>
            <p14:sldId id="548"/>
            <p14:sldId id="275"/>
            <p14:sldId id="273"/>
            <p14:sldId id="274"/>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99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C6529B-30C4-4376-8324-418B833645AA}" v="79" dt="2023-06-07T12:24:29.800"/>
    <p1510:client id="{60D20F0D-D64E-492F-BC8F-5023F13C887D}" v="7" dt="2023-06-07T14:40:48.0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34" autoAdjust="0"/>
    <p:restoredTop sz="91822"/>
  </p:normalViewPr>
  <p:slideViewPr>
    <p:cSldViewPr snapToGrid="0" snapToObjects="1">
      <p:cViewPr varScale="1">
        <p:scale>
          <a:sx n="129" d="100"/>
          <a:sy n="129" d="100"/>
        </p:scale>
        <p:origin x="904" y="200"/>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9" d="100"/>
          <a:sy n="99" d="100"/>
        </p:scale>
        <p:origin x="267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viewProps" Target="viewProps.xml"/><Relationship Id="rId7" Type="http://schemas.openxmlformats.org/officeDocument/2006/relationships/slideMaster" Target="slideMasters/slideMaster5.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handoutMaster" Target="handoutMasters/handoutMaster1.xml"/><Relationship Id="rId37" Type="http://schemas.microsoft.com/office/2015/10/relationships/revisionInfo" Target="revisionInfo.xml"/><Relationship Id="rId5"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notesMaster" Target="notesMasters/notesMaster1.xml"/><Relationship Id="rId4" Type="http://schemas.openxmlformats.org/officeDocument/2006/relationships/slideMaster" Target="slideMasters/slideMaster2.xml"/><Relationship Id="rId9" Type="http://schemas.openxmlformats.org/officeDocument/2006/relationships/slideMaster" Target="slideMasters/slideMaster7.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theme" Target="theme/theme1.xml"/><Relationship Id="rId8" Type="http://schemas.openxmlformats.org/officeDocument/2006/relationships/slideMaster" Target="slideMasters/slideMaster6.xml"/><Relationship Id="rId3" Type="http://schemas.openxmlformats.org/officeDocument/2006/relationships/slideMaster" Target="slideMasters/slide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image" Target="../media/image44.svg"/><Relationship Id="rId16" Type="http://schemas.openxmlformats.org/officeDocument/2006/relationships/image" Target="../media/image58.svg"/><Relationship Id="rId1" Type="http://schemas.openxmlformats.org/officeDocument/2006/relationships/image" Target="../media/image43.png"/><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 Id="rId14" Type="http://schemas.openxmlformats.org/officeDocument/2006/relationships/image" Target="../media/image56.svg"/></Relationships>
</file>

<file path=ppt/diagrams/_rels/data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svg"/><Relationship Id="rId7" Type="http://schemas.openxmlformats.org/officeDocument/2006/relationships/image" Target="../media/image65.svg"/><Relationship Id="rId2" Type="http://schemas.openxmlformats.org/officeDocument/2006/relationships/image" Target="../media/image60.png"/><Relationship Id="rId1" Type="http://schemas.openxmlformats.org/officeDocument/2006/relationships/image" Target="../media/image59.png"/><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63.sv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svg"/></Relationships>
</file>

<file path=ppt/diagrams/_rels/data4.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svg"/><Relationship Id="rId1" Type="http://schemas.openxmlformats.org/officeDocument/2006/relationships/image" Target="../media/image81.png"/><Relationship Id="rId6" Type="http://schemas.openxmlformats.org/officeDocument/2006/relationships/image" Target="../media/image86.svg"/><Relationship Id="rId5" Type="http://schemas.openxmlformats.org/officeDocument/2006/relationships/image" Target="../media/image85.png"/><Relationship Id="rId10" Type="http://schemas.openxmlformats.org/officeDocument/2006/relationships/image" Target="../media/image90.svg"/><Relationship Id="rId4" Type="http://schemas.openxmlformats.org/officeDocument/2006/relationships/image" Target="../media/image84.svg"/><Relationship Id="rId9" Type="http://schemas.openxmlformats.org/officeDocument/2006/relationships/image" Target="../media/image89.png"/></Relationships>
</file>

<file path=ppt/diagrams/_rels/data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g"/><Relationship Id="rId1" Type="http://schemas.openxmlformats.org/officeDocument/2006/relationships/image" Target="../media/image91.jpg"/><Relationship Id="rId4" Type="http://schemas.openxmlformats.org/officeDocument/2006/relationships/image" Target="../media/image94.jpg"/></Relationships>
</file>

<file path=ppt/diagrams/_rels/drawing1.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image" Target="../media/image44.svg"/><Relationship Id="rId16" Type="http://schemas.openxmlformats.org/officeDocument/2006/relationships/image" Target="../media/image58.svg"/><Relationship Id="rId1" Type="http://schemas.openxmlformats.org/officeDocument/2006/relationships/image" Target="../media/image43.png"/><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 Id="rId14" Type="http://schemas.openxmlformats.org/officeDocument/2006/relationships/image" Target="../media/image5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svg"/><Relationship Id="rId7" Type="http://schemas.openxmlformats.org/officeDocument/2006/relationships/image" Target="../media/image65.svg"/><Relationship Id="rId2" Type="http://schemas.openxmlformats.org/officeDocument/2006/relationships/image" Target="../media/image60.png"/><Relationship Id="rId1" Type="http://schemas.openxmlformats.org/officeDocument/2006/relationships/image" Target="../media/image59.png"/><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63.sv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svg"/></Relationships>
</file>

<file path=ppt/diagrams/_rels/drawing4.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svg"/><Relationship Id="rId1" Type="http://schemas.openxmlformats.org/officeDocument/2006/relationships/image" Target="../media/image81.png"/><Relationship Id="rId6" Type="http://schemas.openxmlformats.org/officeDocument/2006/relationships/image" Target="../media/image86.svg"/><Relationship Id="rId5" Type="http://schemas.openxmlformats.org/officeDocument/2006/relationships/image" Target="../media/image85.png"/><Relationship Id="rId10" Type="http://schemas.openxmlformats.org/officeDocument/2006/relationships/image" Target="../media/image90.svg"/><Relationship Id="rId4" Type="http://schemas.openxmlformats.org/officeDocument/2006/relationships/image" Target="../media/image84.svg"/><Relationship Id="rId9" Type="http://schemas.openxmlformats.org/officeDocument/2006/relationships/image" Target="../media/image89.png"/></Relationships>
</file>

<file path=ppt/diagrams/_rels/drawing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g"/><Relationship Id="rId1" Type="http://schemas.openxmlformats.org/officeDocument/2006/relationships/image" Target="../media/image91.jpg"/><Relationship Id="rId4" Type="http://schemas.openxmlformats.org/officeDocument/2006/relationships/image" Target="../media/image94.jp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6BDF52-5340-49C1-BF9F-0B6BDBF4DEDB}"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ED931AC5-F3DF-450A-A124-5E9B9D9F1B5C}">
      <dgm:prSet/>
      <dgm:spPr/>
      <dgm:t>
        <a:bodyPr/>
        <a:lstStyle/>
        <a:p>
          <a:pPr>
            <a:lnSpc>
              <a:spcPct val="100000"/>
            </a:lnSpc>
          </a:pPr>
          <a:r>
            <a:rPr lang="en-US"/>
            <a:t>Key Findings</a:t>
          </a:r>
        </a:p>
      </dgm:t>
    </dgm:pt>
    <dgm:pt modelId="{55B20E06-48E6-41F9-832F-75D3D38B78D1}" type="parTrans" cxnId="{08DFF5D0-BB53-4053-8CCC-00BC8361A38A}">
      <dgm:prSet/>
      <dgm:spPr/>
      <dgm:t>
        <a:bodyPr/>
        <a:lstStyle/>
        <a:p>
          <a:endParaRPr lang="en-US"/>
        </a:p>
      </dgm:t>
    </dgm:pt>
    <dgm:pt modelId="{C8912666-312C-426B-A034-B455493EE5EB}" type="sibTrans" cxnId="{08DFF5D0-BB53-4053-8CCC-00BC8361A38A}">
      <dgm:prSet/>
      <dgm:spPr/>
      <dgm:t>
        <a:bodyPr/>
        <a:lstStyle/>
        <a:p>
          <a:endParaRPr lang="en-US"/>
        </a:p>
      </dgm:t>
    </dgm:pt>
    <dgm:pt modelId="{DF2D4B27-DB1F-4F50-816D-6221F462BD90}">
      <dgm:prSet/>
      <dgm:spPr/>
      <dgm:t>
        <a:bodyPr/>
        <a:lstStyle/>
        <a:p>
          <a:pPr>
            <a:lnSpc>
              <a:spcPct val="100000"/>
            </a:lnSpc>
          </a:pPr>
          <a:r>
            <a:rPr lang="en-US"/>
            <a:t>The Social Media Landscape</a:t>
          </a:r>
        </a:p>
      </dgm:t>
    </dgm:pt>
    <dgm:pt modelId="{4D443918-CADB-4B71-8230-0F1A0E98377B}" type="parTrans" cxnId="{BD9B5055-BB9D-460F-9F70-5F5F78FE19C3}">
      <dgm:prSet/>
      <dgm:spPr/>
      <dgm:t>
        <a:bodyPr/>
        <a:lstStyle/>
        <a:p>
          <a:endParaRPr lang="en-US"/>
        </a:p>
      </dgm:t>
    </dgm:pt>
    <dgm:pt modelId="{AF5BBD1F-AF62-4CD3-AA6B-3F121DFC27CC}" type="sibTrans" cxnId="{BD9B5055-BB9D-460F-9F70-5F5F78FE19C3}">
      <dgm:prSet/>
      <dgm:spPr/>
      <dgm:t>
        <a:bodyPr/>
        <a:lstStyle/>
        <a:p>
          <a:endParaRPr lang="en-US"/>
        </a:p>
      </dgm:t>
    </dgm:pt>
    <dgm:pt modelId="{5B6E9CCC-96A2-4B73-B11D-C6767118E2C2}">
      <dgm:prSet/>
      <dgm:spPr/>
      <dgm:t>
        <a:bodyPr/>
        <a:lstStyle/>
        <a:p>
          <a:pPr>
            <a:lnSpc>
              <a:spcPct val="100000"/>
            </a:lnSpc>
          </a:pPr>
          <a:r>
            <a:rPr lang="en-US"/>
            <a:t>When to use which content and how?!</a:t>
          </a:r>
        </a:p>
      </dgm:t>
    </dgm:pt>
    <dgm:pt modelId="{12E48069-BE1E-4FEF-BA25-CBF41FE1264A}" type="parTrans" cxnId="{D5E50D33-CE09-42CC-9343-33425FD477A0}">
      <dgm:prSet/>
      <dgm:spPr/>
      <dgm:t>
        <a:bodyPr/>
        <a:lstStyle/>
        <a:p>
          <a:endParaRPr lang="en-US"/>
        </a:p>
      </dgm:t>
    </dgm:pt>
    <dgm:pt modelId="{1C2B2513-4C55-400E-9228-BAB9A4B0F55C}" type="sibTrans" cxnId="{D5E50D33-CE09-42CC-9343-33425FD477A0}">
      <dgm:prSet/>
      <dgm:spPr/>
      <dgm:t>
        <a:bodyPr/>
        <a:lstStyle/>
        <a:p>
          <a:endParaRPr lang="en-US"/>
        </a:p>
      </dgm:t>
    </dgm:pt>
    <dgm:pt modelId="{E1CC0A6C-F582-4857-B161-7E8E7024E603}">
      <dgm:prSet/>
      <dgm:spPr/>
      <dgm:t>
        <a:bodyPr/>
        <a:lstStyle/>
        <a:p>
          <a:pPr>
            <a:lnSpc>
              <a:spcPct val="100000"/>
            </a:lnSpc>
          </a:pPr>
          <a:r>
            <a:rPr lang="en-US"/>
            <a:t>Social Media Strategy</a:t>
          </a:r>
        </a:p>
      </dgm:t>
    </dgm:pt>
    <dgm:pt modelId="{E8482611-BBE5-4859-BB9E-4DDD02B704F2}" type="parTrans" cxnId="{B1239F55-5730-449B-9B6A-F8D9FFCC31E1}">
      <dgm:prSet/>
      <dgm:spPr/>
      <dgm:t>
        <a:bodyPr/>
        <a:lstStyle/>
        <a:p>
          <a:endParaRPr lang="en-US"/>
        </a:p>
      </dgm:t>
    </dgm:pt>
    <dgm:pt modelId="{3531AE33-6609-46BF-9268-82B77FBDB73F}" type="sibTrans" cxnId="{B1239F55-5730-449B-9B6A-F8D9FFCC31E1}">
      <dgm:prSet/>
      <dgm:spPr/>
      <dgm:t>
        <a:bodyPr/>
        <a:lstStyle/>
        <a:p>
          <a:endParaRPr lang="en-US"/>
        </a:p>
      </dgm:t>
    </dgm:pt>
    <dgm:pt modelId="{4269059F-5A9A-4EAD-86DE-68A629069F1D}">
      <dgm:prSet/>
      <dgm:spPr/>
      <dgm:t>
        <a:bodyPr/>
        <a:lstStyle/>
        <a:p>
          <a:pPr>
            <a:lnSpc>
              <a:spcPct val="100000"/>
            </a:lnSpc>
          </a:pPr>
          <a:r>
            <a:rPr lang="en-US"/>
            <a:t>Personal Brand or Company Brand in Social Media … or both? </a:t>
          </a:r>
        </a:p>
      </dgm:t>
    </dgm:pt>
    <dgm:pt modelId="{BBF65116-571D-4E0A-947D-B6C88F5A2903}" type="parTrans" cxnId="{C97DFBB4-7416-4EF0-A274-74BC0C287C4A}">
      <dgm:prSet/>
      <dgm:spPr/>
      <dgm:t>
        <a:bodyPr/>
        <a:lstStyle/>
        <a:p>
          <a:endParaRPr lang="en-US"/>
        </a:p>
      </dgm:t>
    </dgm:pt>
    <dgm:pt modelId="{9CB40A07-A537-49F6-8F19-482A3CBEF6C1}" type="sibTrans" cxnId="{C97DFBB4-7416-4EF0-A274-74BC0C287C4A}">
      <dgm:prSet/>
      <dgm:spPr/>
      <dgm:t>
        <a:bodyPr/>
        <a:lstStyle/>
        <a:p>
          <a:endParaRPr lang="en-US"/>
        </a:p>
      </dgm:t>
    </dgm:pt>
    <dgm:pt modelId="{A8FCC285-53F0-43FE-96C1-A7C6F839DA96}">
      <dgm:prSet/>
      <dgm:spPr/>
      <dgm:t>
        <a:bodyPr/>
        <a:lstStyle/>
        <a:p>
          <a:pPr>
            <a:lnSpc>
              <a:spcPct val="100000"/>
            </a:lnSpc>
          </a:pPr>
          <a:r>
            <a:rPr lang="en-US"/>
            <a:t>So… what are the hot topics clients want to hear about?</a:t>
          </a:r>
        </a:p>
      </dgm:t>
    </dgm:pt>
    <dgm:pt modelId="{53E28666-DF9A-4722-9FC0-209874C74EC0}" type="parTrans" cxnId="{3687C236-82C4-4EB9-A09A-E8BCE30171E9}">
      <dgm:prSet/>
      <dgm:spPr/>
      <dgm:t>
        <a:bodyPr/>
        <a:lstStyle/>
        <a:p>
          <a:endParaRPr lang="en-US"/>
        </a:p>
      </dgm:t>
    </dgm:pt>
    <dgm:pt modelId="{A479157C-8768-4C95-B4FD-714F76213BA4}" type="sibTrans" cxnId="{3687C236-82C4-4EB9-A09A-E8BCE30171E9}">
      <dgm:prSet/>
      <dgm:spPr/>
      <dgm:t>
        <a:bodyPr/>
        <a:lstStyle/>
        <a:p>
          <a:endParaRPr lang="en-US"/>
        </a:p>
      </dgm:t>
    </dgm:pt>
    <dgm:pt modelId="{48171986-7D06-41E1-A130-55D63B77B8B7}">
      <dgm:prSet/>
      <dgm:spPr/>
      <dgm:t>
        <a:bodyPr/>
        <a:lstStyle/>
        <a:p>
          <a:pPr>
            <a:lnSpc>
              <a:spcPct val="100000"/>
            </a:lnSpc>
          </a:pPr>
          <a:r>
            <a:rPr lang="en-US"/>
            <a:t>KPI’s, ROI’s, when is my Social Media activity successful?</a:t>
          </a:r>
        </a:p>
      </dgm:t>
    </dgm:pt>
    <dgm:pt modelId="{E977F7C9-8591-4B98-BA3C-DE6E1A9CF893}" type="parTrans" cxnId="{54664AF8-B448-4A81-9FE7-3BA7D2876C34}">
      <dgm:prSet/>
      <dgm:spPr/>
      <dgm:t>
        <a:bodyPr/>
        <a:lstStyle/>
        <a:p>
          <a:endParaRPr lang="en-US"/>
        </a:p>
      </dgm:t>
    </dgm:pt>
    <dgm:pt modelId="{BEF896A6-2AAB-45E2-9A50-5F6239A0546C}" type="sibTrans" cxnId="{54664AF8-B448-4A81-9FE7-3BA7D2876C34}">
      <dgm:prSet/>
      <dgm:spPr/>
      <dgm:t>
        <a:bodyPr/>
        <a:lstStyle/>
        <a:p>
          <a:endParaRPr lang="en-US"/>
        </a:p>
      </dgm:t>
    </dgm:pt>
    <dgm:pt modelId="{B4D0244D-1847-4287-AA30-32878F5D7D26}">
      <dgm:prSet/>
      <dgm:spPr/>
      <dgm:t>
        <a:bodyPr/>
        <a:lstStyle/>
        <a:p>
          <a:pPr>
            <a:lnSpc>
              <a:spcPct val="100000"/>
            </a:lnSpc>
          </a:pPr>
          <a:r>
            <a:rPr lang="en-US"/>
            <a:t>Exercise: My Social Media Profile</a:t>
          </a:r>
        </a:p>
      </dgm:t>
    </dgm:pt>
    <dgm:pt modelId="{97A72EA3-A079-4091-A47E-D10E6371B469}" type="parTrans" cxnId="{C624999B-BAEA-4C31-BD82-5D5340E0A146}">
      <dgm:prSet/>
      <dgm:spPr/>
      <dgm:t>
        <a:bodyPr/>
        <a:lstStyle/>
        <a:p>
          <a:endParaRPr lang="en-US"/>
        </a:p>
      </dgm:t>
    </dgm:pt>
    <dgm:pt modelId="{EF17D4FD-4798-4A8D-82BE-58C4563DAB83}" type="sibTrans" cxnId="{C624999B-BAEA-4C31-BD82-5D5340E0A146}">
      <dgm:prSet/>
      <dgm:spPr/>
      <dgm:t>
        <a:bodyPr/>
        <a:lstStyle/>
        <a:p>
          <a:endParaRPr lang="en-US"/>
        </a:p>
      </dgm:t>
    </dgm:pt>
    <dgm:pt modelId="{E97A9A52-0DDD-4613-B914-FA82F2EEF40A}" type="pres">
      <dgm:prSet presAssocID="{1B6BDF52-5340-49C1-BF9F-0B6BDBF4DEDB}" presName="root" presStyleCnt="0">
        <dgm:presLayoutVars>
          <dgm:dir/>
          <dgm:resizeHandles val="exact"/>
        </dgm:presLayoutVars>
      </dgm:prSet>
      <dgm:spPr/>
    </dgm:pt>
    <dgm:pt modelId="{A99B88F6-3C00-4026-9D2D-E7DCA7FE1FA6}" type="pres">
      <dgm:prSet presAssocID="{ED931AC5-F3DF-450A-A124-5E9B9D9F1B5C}" presName="compNode" presStyleCnt="0"/>
      <dgm:spPr/>
    </dgm:pt>
    <dgm:pt modelId="{9770D99A-C7BA-496B-BB8E-7045C53B4029}" type="pres">
      <dgm:prSet presAssocID="{ED931AC5-F3DF-450A-A124-5E9B9D9F1B5C}"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pt>
    <dgm:pt modelId="{C76A2C7B-94BA-4746-B870-63AC42FFA461}" type="pres">
      <dgm:prSet presAssocID="{ED931AC5-F3DF-450A-A124-5E9B9D9F1B5C}" presName="spaceRect" presStyleCnt="0"/>
      <dgm:spPr/>
    </dgm:pt>
    <dgm:pt modelId="{53A2DF3D-F6C7-491B-B95D-B2C8EC5109EC}" type="pres">
      <dgm:prSet presAssocID="{ED931AC5-F3DF-450A-A124-5E9B9D9F1B5C}" presName="textRect" presStyleLbl="revTx" presStyleIdx="0" presStyleCnt="8">
        <dgm:presLayoutVars>
          <dgm:chMax val="1"/>
          <dgm:chPref val="1"/>
        </dgm:presLayoutVars>
      </dgm:prSet>
      <dgm:spPr/>
    </dgm:pt>
    <dgm:pt modelId="{1E54DF82-1252-4ECC-8E8F-5CAF28A33019}" type="pres">
      <dgm:prSet presAssocID="{C8912666-312C-426B-A034-B455493EE5EB}" presName="sibTrans" presStyleCnt="0"/>
      <dgm:spPr/>
    </dgm:pt>
    <dgm:pt modelId="{AA90E700-4EF6-4593-8A23-826670B4EBDF}" type="pres">
      <dgm:prSet presAssocID="{DF2D4B27-DB1F-4F50-816D-6221F462BD90}" presName="compNode" presStyleCnt="0"/>
      <dgm:spPr/>
    </dgm:pt>
    <dgm:pt modelId="{9CFB9298-AA45-4280-B5E9-2DAB20C82B2E}" type="pres">
      <dgm:prSet presAssocID="{DF2D4B27-DB1F-4F50-816D-6221F462BD90}"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pt>
    <dgm:pt modelId="{DE26A917-EC07-4594-8D9D-BCE6C000F369}" type="pres">
      <dgm:prSet presAssocID="{DF2D4B27-DB1F-4F50-816D-6221F462BD90}" presName="spaceRect" presStyleCnt="0"/>
      <dgm:spPr/>
    </dgm:pt>
    <dgm:pt modelId="{E8F20360-8E73-4D2E-AB63-467EA117E56E}" type="pres">
      <dgm:prSet presAssocID="{DF2D4B27-DB1F-4F50-816D-6221F462BD90}" presName="textRect" presStyleLbl="revTx" presStyleIdx="1" presStyleCnt="8">
        <dgm:presLayoutVars>
          <dgm:chMax val="1"/>
          <dgm:chPref val="1"/>
        </dgm:presLayoutVars>
      </dgm:prSet>
      <dgm:spPr/>
    </dgm:pt>
    <dgm:pt modelId="{F179CBE8-942F-4E45-8323-F3E57AD24B48}" type="pres">
      <dgm:prSet presAssocID="{AF5BBD1F-AF62-4CD3-AA6B-3F121DFC27CC}" presName="sibTrans" presStyleCnt="0"/>
      <dgm:spPr/>
    </dgm:pt>
    <dgm:pt modelId="{CF335746-54B3-40EA-A220-0324CD1E36CF}" type="pres">
      <dgm:prSet presAssocID="{5B6E9CCC-96A2-4B73-B11D-C6767118E2C2}" presName="compNode" presStyleCnt="0"/>
      <dgm:spPr/>
    </dgm:pt>
    <dgm:pt modelId="{7F387062-A899-4E8D-8BED-227BEAB63282}" type="pres">
      <dgm:prSet presAssocID="{5B6E9CCC-96A2-4B73-B11D-C6767118E2C2}"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pt>
    <dgm:pt modelId="{3C54B1E7-AD70-461D-A122-21B3A2680BF5}" type="pres">
      <dgm:prSet presAssocID="{5B6E9CCC-96A2-4B73-B11D-C6767118E2C2}" presName="spaceRect" presStyleCnt="0"/>
      <dgm:spPr/>
    </dgm:pt>
    <dgm:pt modelId="{C0EE0AA4-CD70-4EC7-8D07-7C5A1D7CCDEA}" type="pres">
      <dgm:prSet presAssocID="{5B6E9CCC-96A2-4B73-B11D-C6767118E2C2}" presName="textRect" presStyleLbl="revTx" presStyleIdx="2" presStyleCnt="8">
        <dgm:presLayoutVars>
          <dgm:chMax val="1"/>
          <dgm:chPref val="1"/>
        </dgm:presLayoutVars>
      </dgm:prSet>
      <dgm:spPr/>
    </dgm:pt>
    <dgm:pt modelId="{9525B75A-98D9-478D-84C0-A32F0AF14BA5}" type="pres">
      <dgm:prSet presAssocID="{1C2B2513-4C55-400E-9228-BAB9A4B0F55C}" presName="sibTrans" presStyleCnt="0"/>
      <dgm:spPr/>
    </dgm:pt>
    <dgm:pt modelId="{B5363DA1-8686-4318-A055-7BAEE454DBB6}" type="pres">
      <dgm:prSet presAssocID="{E1CC0A6C-F582-4857-B161-7E8E7024E603}" presName="compNode" presStyleCnt="0"/>
      <dgm:spPr/>
    </dgm:pt>
    <dgm:pt modelId="{06A2CEC7-D9B5-47E7-B131-15FEC4511544}" type="pres">
      <dgm:prSet presAssocID="{E1CC0A6C-F582-4857-B161-7E8E7024E603}"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pt>
    <dgm:pt modelId="{DB0CF9D2-CB63-4C98-9224-1B504AF2AF5F}" type="pres">
      <dgm:prSet presAssocID="{E1CC0A6C-F582-4857-B161-7E8E7024E603}" presName="spaceRect" presStyleCnt="0"/>
      <dgm:spPr/>
    </dgm:pt>
    <dgm:pt modelId="{89785BAE-464F-44E1-B984-6A2342D6957A}" type="pres">
      <dgm:prSet presAssocID="{E1CC0A6C-F582-4857-B161-7E8E7024E603}" presName="textRect" presStyleLbl="revTx" presStyleIdx="3" presStyleCnt="8">
        <dgm:presLayoutVars>
          <dgm:chMax val="1"/>
          <dgm:chPref val="1"/>
        </dgm:presLayoutVars>
      </dgm:prSet>
      <dgm:spPr/>
    </dgm:pt>
    <dgm:pt modelId="{0A56396F-56E0-4F2D-9EFF-304DE0EC2105}" type="pres">
      <dgm:prSet presAssocID="{3531AE33-6609-46BF-9268-82B77FBDB73F}" presName="sibTrans" presStyleCnt="0"/>
      <dgm:spPr/>
    </dgm:pt>
    <dgm:pt modelId="{1C752CF9-199F-4A6D-9C36-387EEE4C3F98}" type="pres">
      <dgm:prSet presAssocID="{4269059F-5A9A-4EAD-86DE-68A629069F1D}" presName="compNode" presStyleCnt="0"/>
      <dgm:spPr/>
    </dgm:pt>
    <dgm:pt modelId="{DFB8C2AA-064B-4980-9EC6-40E01B89B82A}" type="pres">
      <dgm:prSet presAssocID="{4269059F-5A9A-4EAD-86DE-68A629069F1D}"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pt>
    <dgm:pt modelId="{0DF2CD63-9846-4F70-9DB3-532123E64E0B}" type="pres">
      <dgm:prSet presAssocID="{4269059F-5A9A-4EAD-86DE-68A629069F1D}" presName="spaceRect" presStyleCnt="0"/>
      <dgm:spPr/>
    </dgm:pt>
    <dgm:pt modelId="{437DAA63-8A28-499C-A30C-979AFB0B7857}" type="pres">
      <dgm:prSet presAssocID="{4269059F-5A9A-4EAD-86DE-68A629069F1D}" presName="textRect" presStyleLbl="revTx" presStyleIdx="4" presStyleCnt="8">
        <dgm:presLayoutVars>
          <dgm:chMax val="1"/>
          <dgm:chPref val="1"/>
        </dgm:presLayoutVars>
      </dgm:prSet>
      <dgm:spPr/>
    </dgm:pt>
    <dgm:pt modelId="{79EC8A41-0312-4179-8903-996C9A3FC774}" type="pres">
      <dgm:prSet presAssocID="{9CB40A07-A537-49F6-8F19-482A3CBEF6C1}" presName="sibTrans" presStyleCnt="0"/>
      <dgm:spPr/>
    </dgm:pt>
    <dgm:pt modelId="{E2940851-236D-4631-9A65-4D85747DE6FC}" type="pres">
      <dgm:prSet presAssocID="{A8FCC285-53F0-43FE-96C1-A7C6F839DA96}" presName="compNode" presStyleCnt="0"/>
      <dgm:spPr/>
    </dgm:pt>
    <dgm:pt modelId="{855B4577-B6D4-4A02-8679-A50F779996DA}" type="pres">
      <dgm:prSet presAssocID="{A8FCC285-53F0-43FE-96C1-A7C6F839DA96}"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pt>
    <dgm:pt modelId="{5BD690CF-1C9B-4DA7-9F28-755BC690854F}" type="pres">
      <dgm:prSet presAssocID="{A8FCC285-53F0-43FE-96C1-A7C6F839DA96}" presName="spaceRect" presStyleCnt="0"/>
      <dgm:spPr/>
    </dgm:pt>
    <dgm:pt modelId="{EB549E8C-875E-40A6-BC15-2D73408C8C5E}" type="pres">
      <dgm:prSet presAssocID="{A8FCC285-53F0-43FE-96C1-A7C6F839DA96}" presName="textRect" presStyleLbl="revTx" presStyleIdx="5" presStyleCnt="8">
        <dgm:presLayoutVars>
          <dgm:chMax val="1"/>
          <dgm:chPref val="1"/>
        </dgm:presLayoutVars>
      </dgm:prSet>
      <dgm:spPr/>
    </dgm:pt>
    <dgm:pt modelId="{8775786E-24F8-4764-9B9F-B167D9448394}" type="pres">
      <dgm:prSet presAssocID="{A479157C-8768-4C95-B4FD-714F76213BA4}" presName="sibTrans" presStyleCnt="0"/>
      <dgm:spPr/>
    </dgm:pt>
    <dgm:pt modelId="{31C810A0-8F65-4F49-B942-09AE750EA8B3}" type="pres">
      <dgm:prSet presAssocID="{48171986-7D06-41E1-A130-55D63B77B8B7}" presName="compNode" presStyleCnt="0"/>
      <dgm:spPr/>
    </dgm:pt>
    <dgm:pt modelId="{E71FF0B8-057F-481C-B24A-408C6704E039}" type="pres">
      <dgm:prSet presAssocID="{48171986-7D06-41E1-A130-55D63B77B8B7}"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pt>
    <dgm:pt modelId="{E5ED83E3-D67C-42D4-8F7A-542C442BC6F6}" type="pres">
      <dgm:prSet presAssocID="{48171986-7D06-41E1-A130-55D63B77B8B7}" presName="spaceRect" presStyleCnt="0"/>
      <dgm:spPr/>
    </dgm:pt>
    <dgm:pt modelId="{C33A4657-6E38-4688-9AA1-019D98FB1BB5}" type="pres">
      <dgm:prSet presAssocID="{48171986-7D06-41E1-A130-55D63B77B8B7}" presName="textRect" presStyleLbl="revTx" presStyleIdx="6" presStyleCnt="8">
        <dgm:presLayoutVars>
          <dgm:chMax val="1"/>
          <dgm:chPref val="1"/>
        </dgm:presLayoutVars>
      </dgm:prSet>
      <dgm:spPr/>
    </dgm:pt>
    <dgm:pt modelId="{E0C351FF-6C50-4C2E-A851-FB66197F525B}" type="pres">
      <dgm:prSet presAssocID="{BEF896A6-2AAB-45E2-9A50-5F6239A0546C}" presName="sibTrans" presStyleCnt="0"/>
      <dgm:spPr/>
    </dgm:pt>
    <dgm:pt modelId="{FE6FA52F-96A1-4637-AC8C-3E3A5D9852C9}" type="pres">
      <dgm:prSet presAssocID="{B4D0244D-1847-4287-AA30-32878F5D7D26}" presName="compNode" presStyleCnt="0"/>
      <dgm:spPr/>
    </dgm:pt>
    <dgm:pt modelId="{4001DE96-2DFE-4A13-BC38-EDA0C06106DB}" type="pres">
      <dgm:prSet presAssocID="{B4D0244D-1847-4287-AA30-32878F5D7D26}"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pt>
    <dgm:pt modelId="{93F392BE-2773-4C89-8661-B87067A8AAC4}" type="pres">
      <dgm:prSet presAssocID="{B4D0244D-1847-4287-AA30-32878F5D7D26}" presName="spaceRect" presStyleCnt="0"/>
      <dgm:spPr/>
    </dgm:pt>
    <dgm:pt modelId="{93FB2EE0-7126-4FAA-9FE5-5122C6AF93EE}" type="pres">
      <dgm:prSet presAssocID="{B4D0244D-1847-4287-AA30-32878F5D7D26}" presName="textRect" presStyleLbl="revTx" presStyleIdx="7" presStyleCnt="8">
        <dgm:presLayoutVars>
          <dgm:chMax val="1"/>
          <dgm:chPref val="1"/>
        </dgm:presLayoutVars>
      </dgm:prSet>
      <dgm:spPr/>
    </dgm:pt>
  </dgm:ptLst>
  <dgm:cxnLst>
    <dgm:cxn modelId="{7FD78C06-4946-4D2D-B95E-F3BFC150ACD1}" type="presOf" srcId="{DF2D4B27-DB1F-4F50-816D-6221F462BD90}" destId="{E8F20360-8E73-4D2E-AB63-467EA117E56E}" srcOrd="0" destOrd="0" presId="urn:microsoft.com/office/officeart/2018/2/layout/IconLabelList"/>
    <dgm:cxn modelId="{D5E50D33-CE09-42CC-9343-33425FD477A0}" srcId="{1B6BDF52-5340-49C1-BF9F-0B6BDBF4DEDB}" destId="{5B6E9CCC-96A2-4B73-B11D-C6767118E2C2}" srcOrd="2" destOrd="0" parTransId="{12E48069-BE1E-4FEF-BA25-CBF41FE1264A}" sibTransId="{1C2B2513-4C55-400E-9228-BAB9A4B0F55C}"/>
    <dgm:cxn modelId="{3687C236-82C4-4EB9-A09A-E8BCE30171E9}" srcId="{1B6BDF52-5340-49C1-BF9F-0B6BDBF4DEDB}" destId="{A8FCC285-53F0-43FE-96C1-A7C6F839DA96}" srcOrd="5" destOrd="0" parTransId="{53E28666-DF9A-4722-9FC0-209874C74EC0}" sibTransId="{A479157C-8768-4C95-B4FD-714F76213BA4}"/>
    <dgm:cxn modelId="{CCE28449-EDDA-41DD-82AC-05E007122C6F}" type="presOf" srcId="{1B6BDF52-5340-49C1-BF9F-0B6BDBF4DEDB}" destId="{E97A9A52-0DDD-4613-B914-FA82F2EEF40A}" srcOrd="0" destOrd="0" presId="urn:microsoft.com/office/officeart/2018/2/layout/IconLabelList"/>
    <dgm:cxn modelId="{BD9B5055-BB9D-460F-9F70-5F5F78FE19C3}" srcId="{1B6BDF52-5340-49C1-BF9F-0B6BDBF4DEDB}" destId="{DF2D4B27-DB1F-4F50-816D-6221F462BD90}" srcOrd="1" destOrd="0" parTransId="{4D443918-CADB-4B71-8230-0F1A0E98377B}" sibTransId="{AF5BBD1F-AF62-4CD3-AA6B-3F121DFC27CC}"/>
    <dgm:cxn modelId="{B1239F55-5730-449B-9B6A-F8D9FFCC31E1}" srcId="{1B6BDF52-5340-49C1-BF9F-0B6BDBF4DEDB}" destId="{E1CC0A6C-F582-4857-B161-7E8E7024E603}" srcOrd="3" destOrd="0" parTransId="{E8482611-BBE5-4859-BB9E-4DDD02B704F2}" sibTransId="{3531AE33-6609-46BF-9268-82B77FBDB73F}"/>
    <dgm:cxn modelId="{97A26959-84FB-4315-A205-6963E28CBE06}" type="presOf" srcId="{E1CC0A6C-F582-4857-B161-7E8E7024E603}" destId="{89785BAE-464F-44E1-B984-6A2342D6957A}" srcOrd="0" destOrd="0" presId="urn:microsoft.com/office/officeart/2018/2/layout/IconLabelList"/>
    <dgm:cxn modelId="{0E07D87C-CA47-4ABC-A26D-B6963066B5E8}" type="presOf" srcId="{4269059F-5A9A-4EAD-86DE-68A629069F1D}" destId="{437DAA63-8A28-499C-A30C-979AFB0B7857}" srcOrd="0" destOrd="0" presId="urn:microsoft.com/office/officeart/2018/2/layout/IconLabelList"/>
    <dgm:cxn modelId="{EE02647D-2B6E-4FD6-9376-1D8701AEE436}" type="presOf" srcId="{ED931AC5-F3DF-450A-A124-5E9B9D9F1B5C}" destId="{53A2DF3D-F6C7-491B-B95D-B2C8EC5109EC}" srcOrd="0" destOrd="0" presId="urn:microsoft.com/office/officeart/2018/2/layout/IconLabelList"/>
    <dgm:cxn modelId="{03FE6F87-7490-4A4C-AA79-7AA31A809559}" type="presOf" srcId="{A8FCC285-53F0-43FE-96C1-A7C6F839DA96}" destId="{EB549E8C-875E-40A6-BC15-2D73408C8C5E}" srcOrd="0" destOrd="0" presId="urn:microsoft.com/office/officeart/2018/2/layout/IconLabelList"/>
    <dgm:cxn modelId="{18E62994-FE52-471B-A3CE-8A9EA11B0D4D}" type="presOf" srcId="{B4D0244D-1847-4287-AA30-32878F5D7D26}" destId="{93FB2EE0-7126-4FAA-9FE5-5122C6AF93EE}" srcOrd="0" destOrd="0" presId="urn:microsoft.com/office/officeart/2018/2/layout/IconLabelList"/>
    <dgm:cxn modelId="{C624999B-BAEA-4C31-BD82-5D5340E0A146}" srcId="{1B6BDF52-5340-49C1-BF9F-0B6BDBF4DEDB}" destId="{B4D0244D-1847-4287-AA30-32878F5D7D26}" srcOrd="7" destOrd="0" parTransId="{97A72EA3-A079-4091-A47E-D10E6371B469}" sibTransId="{EF17D4FD-4798-4A8D-82BE-58C4563DAB83}"/>
    <dgm:cxn modelId="{C84C2CA6-95DE-4B37-B9A5-FFD35C678479}" type="presOf" srcId="{5B6E9CCC-96A2-4B73-B11D-C6767118E2C2}" destId="{C0EE0AA4-CD70-4EC7-8D07-7C5A1D7CCDEA}" srcOrd="0" destOrd="0" presId="urn:microsoft.com/office/officeart/2018/2/layout/IconLabelList"/>
    <dgm:cxn modelId="{C97DFBB4-7416-4EF0-A274-74BC0C287C4A}" srcId="{1B6BDF52-5340-49C1-BF9F-0B6BDBF4DEDB}" destId="{4269059F-5A9A-4EAD-86DE-68A629069F1D}" srcOrd="4" destOrd="0" parTransId="{BBF65116-571D-4E0A-947D-B6C88F5A2903}" sibTransId="{9CB40A07-A537-49F6-8F19-482A3CBEF6C1}"/>
    <dgm:cxn modelId="{08DFF5D0-BB53-4053-8CCC-00BC8361A38A}" srcId="{1B6BDF52-5340-49C1-BF9F-0B6BDBF4DEDB}" destId="{ED931AC5-F3DF-450A-A124-5E9B9D9F1B5C}" srcOrd="0" destOrd="0" parTransId="{55B20E06-48E6-41F9-832F-75D3D38B78D1}" sibTransId="{C8912666-312C-426B-A034-B455493EE5EB}"/>
    <dgm:cxn modelId="{54664AF8-B448-4A81-9FE7-3BA7D2876C34}" srcId="{1B6BDF52-5340-49C1-BF9F-0B6BDBF4DEDB}" destId="{48171986-7D06-41E1-A130-55D63B77B8B7}" srcOrd="6" destOrd="0" parTransId="{E977F7C9-8591-4B98-BA3C-DE6E1A9CF893}" sibTransId="{BEF896A6-2AAB-45E2-9A50-5F6239A0546C}"/>
    <dgm:cxn modelId="{6FD3ACF9-ACBD-4B67-9C31-F93D05E02DEB}" type="presOf" srcId="{48171986-7D06-41E1-A130-55D63B77B8B7}" destId="{C33A4657-6E38-4688-9AA1-019D98FB1BB5}" srcOrd="0" destOrd="0" presId="urn:microsoft.com/office/officeart/2018/2/layout/IconLabelList"/>
    <dgm:cxn modelId="{6A56E80C-7474-4BA7-8922-D079A0361185}" type="presParOf" srcId="{E97A9A52-0DDD-4613-B914-FA82F2EEF40A}" destId="{A99B88F6-3C00-4026-9D2D-E7DCA7FE1FA6}" srcOrd="0" destOrd="0" presId="urn:microsoft.com/office/officeart/2018/2/layout/IconLabelList"/>
    <dgm:cxn modelId="{A1D060A1-B231-4568-8F2D-1D5334D2D593}" type="presParOf" srcId="{A99B88F6-3C00-4026-9D2D-E7DCA7FE1FA6}" destId="{9770D99A-C7BA-496B-BB8E-7045C53B4029}" srcOrd="0" destOrd="0" presId="urn:microsoft.com/office/officeart/2018/2/layout/IconLabelList"/>
    <dgm:cxn modelId="{5D70AA1A-E22D-4769-B9F6-AA79D1E65F05}" type="presParOf" srcId="{A99B88F6-3C00-4026-9D2D-E7DCA7FE1FA6}" destId="{C76A2C7B-94BA-4746-B870-63AC42FFA461}" srcOrd="1" destOrd="0" presId="urn:microsoft.com/office/officeart/2018/2/layout/IconLabelList"/>
    <dgm:cxn modelId="{B3966293-8CBF-4C91-BED4-0BA59560A309}" type="presParOf" srcId="{A99B88F6-3C00-4026-9D2D-E7DCA7FE1FA6}" destId="{53A2DF3D-F6C7-491B-B95D-B2C8EC5109EC}" srcOrd="2" destOrd="0" presId="urn:microsoft.com/office/officeart/2018/2/layout/IconLabelList"/>
    <dgm:cxn modelId="{0CD4E8E1-09B2-418C-93AA-4BAEE116BAFC}" type="presParOf" srcId="{E97A9A52-0DDD-4613-B914-FA82F2EEF40A}" destId="{1E54DF82-1252-4ECC-8E8F-5CAF28A33019}" srcOrd="1" destOrd="0" presId="urn:microsoft.com/office/officeart/2018/2/layout/IconLabelList"/>
    <dgm:cxn modelId="{0BD4E53B-CE72-42D6-9344-D45859460E60}" type="presParOf" srcId="{E97A9A52-0DDD-4613-B914-FA82F2EEF40A}" destId="{AA90E700-4EF6-4593-8A23-826670B4EBDF}" srcOrd="2" destOrd="0" presId="urn:microsoft.com/office/officeart/2018/2/layout/IconLabelList"/>
    <dgm:cxn modelId="{1F684062-B134-4A05-ADA4-260CE63F0BB3}" type="presParOf" srcId="{AA90E700-4EF6-4593-8A23-826670B4EBDF}" destId="{9CFB9298-AA45-4280-B5E9-2DAB20C82B2E}" srcOrd="0" destOrd="0" presId="urn:microsoft.com/office/officeart/2018/2/layout/IconLabelList"/>
    <dgm:cxn modelId="{90E1E96D-BADA-429B-9A2D-C556BEFA5B3E}" type="presParOf" srcId="{AA90E700-4EF6-4593-8A23-826670B4EBDF}" destId="{DE26A917-EC07-4594-8D9D-BCE6C000F369}" srcOrd="1" destOrd="0" presId="urn:microsoft.com/office/officeart/2018/2/layout/IconLabelList"/>
    <dgm:cxn modelId="{1E9C22C3-6A69-4512-BCB8-08EC29AF9B6A}" type="presParOf" srcId="{AA90E700-4EF6-4593-8A23-826670B4EBDF}" destId="{E8F20360-8E73-4D2E-AB63-467EA117E56E}" srcOrd="2" destOrd="0" presId="urn:microsoft.com/office/officeart/2018/2/layout/IconLabelList"/>
    <dgm:cxn modelId="{D7BAAC92-35CF-49C7-92A7-0A86F95C2C65}" type="presParOf" srcId="{E97A9A52-0DDD-4613-B914-FA82F2EEF40A}" destId="{F179CBE8-942F-4E45-8323-F3E57AD24B48}" srcOrd="3" destOrd="0" presId="urn:microsoft.com/office/officeart/2018/2/layout/IconLabelList"/>
    <dgm:cxn modelId="{C1B912E7-12A5-4B25-95D5-D4A3F2E92F86}" type="presParOf" srcId="{E97A9A52-0DDD-4613-B914-FA82F2EEF40A}" destId="{CF335746-54B3-40EA-A220-0324CD1E36CF}" srcOrd="4" destOrd="0" presId="urn:microsoft.com/office/officeart/2018/2/layout/IconLabelList"/>
    <dgm:cxn modelId="{A1B94716-32DD-48FC-AA0B-CE3EB5646E4E}" type="presParOf" srcId="{CF335746-54B3-40EA-A220-0324CD1E36CF}" destId="{7F387062-A899-4E8D-8BED-227BEAB63282}" srcOrd="0" destOrd="0" presId="urn:microsoft.com/office/officeart/2018/2/layout/IconLabelList"/>
    <dgm:cxn modelId="{11441F62-89CA-4893-AA2D-5F191E7F224F}" type="presParOf" srcId="{CF335746-54B3-40EA-A220-0324CD1E36CF}" destId="{3C54B1E7-AD70-461D-A122-21B3A2680BF5}" srcOrd="1" destOrd="0" presId="urn:microsoft.com/office/officeart/2018/2/layout/IconLabelList"/>
    <dgm:cxn modelId="{69F0471D-F4C1-450B-BE5B-831CADCA554E}" type="presParOf" srcId="{CF335746-54B3-40EA-A220-0324CD1E36CF}" destId="{C0EE0AA4-CD70-4EC7-8D07-7C5A1D7CCDEA}" srcOrd="2" destOrd="0" presId="urn:microsoft.com/office/officeart/2018/2/layout/IconLabelList"/>
    <dgm:cxn modelId="{711A63DF-35F3-41C9-9B99-D48582925E70}" type="presParOf" srcId="{E97A9A52-0DDD-4613-B914-FA82F2EEF40A}" destId="{9525B75A-98D9-478D-84C0-A32F0AF14BA5}" srcOrd="5" destOrd="0" presId="urn:microsoft.com/office/officeart/2018/2/layout/IconLabelList"/>
    <dgm:cxn modelId="{E010E41C-41D3-43E4-B890-10ECD2C8D52F}" type="presParOf" srcId="{E97A9A52-0DDD-4613-B914-FA82F2EEF40A}" destId="{B5363DA1-8686-4318-A055-7BAEE454DBB6}" srcOrd="6" destOrd="0" presId="urn:microsoft.com/office/officeart/2018/2/layout/IconLabelList"/>
    <dgm:cxn modelId="{9DD75B97-C76C-4006-AB7B-2EC7284814C5}" type="presParOf" srcId="{B5363DA1-8686-4318-A055-7BAEE454DBB6}" destId="{06A2CEC7-D9B5-47E7-B131-15FEC4511544}" srcOrd="0" destOrd="0" presId="urn:microsoft.com/office/officeart/2018/2/layout/IconLabelList"/>
    <dgm:cxn modelId="{592065D0-61E9-4137-B9C5-BA059110399E}" type="presParOf" srcId="{B5363DA1-8686-4318-A055-7BAEE454DBB6}" destId="{DB0CF9D2-CB63-4C98-9224-1B504AF2AF5F}" srcOrd="1" destOrd="0" presId="urn:microsoft.com/office/officeart/2018/2/layout/IconLabelList"/>
    <dgm:cxn modelId="{A094A661-6582-4311-82E6-6F1E64B5CF41}" type="presParOf" srcId="{B5363DA1-8686-4318-A055-7BAEE454DBB6}" destId="{89785BAE-464F-44E1-B984-6A2342D6957A}" srcOrd="2" destOrd="0" presId="urn:microsoft.com/office/officeart/2018/2/layout/IconLabelList"/>
    <dgm:cxn modelId="{CBD21F91-729C-4CA9-BE2F-73CF175825E4}" type="presParOf" srcId="{E97A9A52-0DDD-4613-B914-FA82F2EEF40A}" destId="{0A56396F-56E0-4F2D-9EFF-304DE0EC2105}" srcOrd="7" destOrd="0" presId="urn:microsoft.com/office/officeart/2018/2/layout/IconLabelList"/>
    <dgm:cxn modelId="{E6161485-D6A1-412F-A44C-BDA80F445CC7}" type="presParOf" srcId="{E97A9A52-0DDD-4613-B914-FA82F2EEF40A}" destId="{1C752CF9-199F-4A6D-9C36-387EEE4C3F98}" srcOrd="8" destOrd="0" presId="urn:microsoft.com/office/officeart/2018/2/layout/IconLabelList"/>
    <dgm:cxn modelId="{84778A3C-AF2F-4D7D-9EC9-CE472F54332D}" type="presParOf" srcId="{1C752CF9-199F-4A6D-9C36-387EEE4C3F98}" destId="{DFB8C2AA-064B-4980-9EC6-40E01B89B82A}" srcOrd="0" destOrd="0" presId="urn:microsoft.com/office/officeart/2018/2/layout/IconLabelList"/>
    <dgm:cxn modelId="{E841DC2B-7678-4941-8212-DAE4CBDC1F87}" type="presParOf" srcId="{1C752CF9-199F-4A6D-9C36-387EEE4C3F98}" destId="{0DF2CD63-9846-4F70-9DB3-532123E64E0B}" srcOrd="1" destOrd="0" presId="urn:microsoft.com/office/officeart/2018/2/layout/IconLabelList"/>
    <dgm:cxn modelId="{2A4D999D-5BE1-4173-A3E6-58287B915B21}" type="presParOf" srcId="{1C752CF9-199F-4A6D-9C36-387EEE4C3F98}" destId="{437DAA63-8A28-499C-A30C-979AFB0B7857}" srcOrd="2" destOrd="0" presId="urn:microsoft.com/office/officeart/2018/2/layout/IconLabelList"/>
    <dgm:cxn modelId="{3BF7D1EF-FEBC-4ABC-A5D8-5476A45F1734}" type="presParOf" srcId="{E97A9A52-0DDD-4613-B914-FA82F2EEF40A}" destId="{79EC8A41-0312-4179-8903-996C9A3FC774}" srcOrd="9" destOrd="0" presId="urn:microsoft.com/office/officeart/2018/2/layout/IconLabelList"/>
    <dgm:cxn modelId="{DD7CEFAA-FF97-4413-B90A-9EE6F889D2D7}" type="presParOf" srcId="{E97A9A52-0DDD-4613-B914-FA82F2EEF40A}" destId="{E2940851-236D-4631-9A65-4D85747DE6FC}" srcOrd="10" destOrd="0" presId="urn:microsoft.com/office/officeart/2018/2/layout/IconLabelList"/>
    <dgm:cxn modelId="{0BF6ACE4-C8DC-4DF2-B2EE-3B899FCCC3BE}" type="presParOf" srcId="{E2940851-236D-4631-9A65-4D85747DE6FC}" destId="{855B4577-B6D4-4A02-8679-A50F779996DA}" srcOrd="0" destOrd="0" presId="urn:microsoft.com/office/officeart/2018/2/layout/IconLabelList"/>
    <dgm:cxn modelId="{77E82A0C-B258-433C-8FB1-5C872674A8F6}" type="presParOf" srcId="{E2940851-236D-4631-9A65-4D85747DE6FC}" destId="{5BD690CF-1C9B-4DA7-9F28-755BC690854F}" srcOrd="1" destOrd="0" presId="urn:microsoft.com/office/officeart/2018/2/layout/IconLabelList"/>
    <dgm:cxn modelId="{12E95D6F-0B5B-46C5-B558-A1E86505A0DE}" type="presParOf" srcId="{E2940851-236D-4631-9A65-4D85747DE6FC}" destId="{EB549E8C-875E-40A6-BC15-2D73408C8C5E}" srcOrd="2" destOrd="0" presId="urn:microsoft.com/office/officeart/2018/2/layout/IconLabelList"/>
    <dgm:cxn modelId="{1765C9B8-C9F1-4691-8A13-3CA880D8EC0E}" type="presParOf" srcId="{E97A9A52-0DDD-4613-B914-FA82F2EEF40A}" destId="{8775786E-24F8-4764-9B9F-B167D9448394}" srcOrd="11" destOrd="0" presId="urn:microsoft.com/office/officeart/2018/2/layout/IconLabelList"/>
    <dgm:cxn modelId="{C76BA9F6-3B6C-4A52-8D1E-E0DDA528546D}" type="presParOf" srcId="{E97A9A52-0DDD-4613-B914-FA82F2EEF40A}" destId="{31C810A0-8F65-4F49-B942-09AE750EA8B3}" srcOrd="12" destOrd="0" presId="urn:microsoft.com/office/officeart/2018/2/layout/IconLabelList"/>
    <dgm:cxn modelId="{7E031D5B-9F25-4653-8F88-A10A4934CD4C}" type="presParOf" srcId="{31C810A0-8F65-4F49-B942-09AE750EA8B3}" destId="{E71FF0B8-057F-481C-B24A-408C6704E039}" srcOrd="0" destOrd="0" presId="urn:microsoft.com/office/officeart/2018/2/layout/IconLabelList"/>
    <dgm:cxn modelId="{ED20C54F-9E4D-4C98-9A9D-574460025127}" type="presParOf" srcId="{31C810A0-8F65-4F49-B942-09AE750EA8B3}" destId="{E5ED83E3-D67C-42D4-8F7A-542C442BC6F6}" srcOrd="1" destOrd="0" presId="urn:microsoft.com/office/officeart/2018/2/layout/IconLabelList"/>
    <dgm:cxn modelId="{83B09084-3B7F-4970-B8B2-5966C411CC65}" type="presParOf" srcId="{31C810A0-8F65-4F49-B942-09AE750EA8B3}" destId="{C33A4657-6E38-4688-9AA1-019D98FB1BB5}" srcOrd="2" destOrd="0" presId="urn:microsoft.com/office/officeart/2018/2/layout/IconLabelList"/>
    <dgm:cxn modelId="{E93DA959-506F-4CC1-8487-8BB631FE875F}" type="presParOf" srcId="{E97A9A52-0DDD-4613-B914-FA82F2EEF40A}" destId="{E0C351FF-6C50-4C2E-A851-FB66197F525B}" srcOrd="13" destOrd="0" presId="urn:microsoft.com/office/officeart/2018/2/layout/IconLabelList"/>
    <dgm:cxn modelId="{D94832C0-E246-4132-8665-29ABDDBAD344}" type="presParOf" srcId="{E97A9A52-0DDD-4613-B914-FA82F2EEF40A}" destId="{FE6FA52F-96A1-4637-AC8C-3E3A5D9852C9}" srcOrd="14" destOrd="0" presId="urn:microsoft.com/office/officeart/2018/2/layout/IconLabelList"/>
    <dgm:cxn modelId="{A62EF661-B393-4AEA-AC37-8C6C45355833}" type="presParOf" srcId="{FE6FA52F-96A1-4637-AC8C-3E3A5D9852C9}" destId="{4001DE96-2DFE-4A13-BC38-EDA0C06106DB}" srcOrd="0" destOrd="0" presId="urn:microsoft.com/office/officeart/2018/2/layout/IconLabelList"/>
    <dgm:cxn modelId="{ED5CA73A-DADB-4042-A0C2-456E8DC01C7A}" type="presParOf" srcId="{FE6FA52F-96A1-4637-AC8C-3E3A5D9852C9}" destId="{93F392BE-2773-4C89-8661-B87067A8AAC4}" srcOrd="1" destOrd="0" presId="urn:microsoft.com/office/officeart/2018/2/layout/IconLabelList"/>
    <dgm:cxn modelId="{C43EAE24-305B-423A-8667-0C10DFF15DCA}" type="presParOf" srcId="{FE6FA52F-96A1-4637-AC8C-3E3A5D9852C9}" destId="{93FB2EE0-7126-4FAA-9FE5-5122C6AF93EE}"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CEDC43-A02D-458D-B4D2-2CFBA019F891}" type="doc">
      <dgm:prSet loTypeId="urn:microsoft.com/office/officeart/2005/8/layout/vList3" loCatId="list" qsTypeId="urn:microsoft.com/office/officeart/2005/8/quickstyle/simple1" qsCatId="simple" csTypeId="urn:microsoft.com/office/officeart/2005/8/colors/accent1_2" csCatId="accent1" phldr="1"/>
      <dgm:spPr/>
    </dgm:pt>
    <dgm:pt modelId="{EE92D87D-E974-48ED-B5C8-9FE0E82F5E09}">
      <dgm:prSet phldrT="[Text]"/>
      <dgm:spPr/>
      <dgm:t>
        <a:bodyPr/>
        <a:lstStyle/>
        <a:p>
          <a:pPr algn="just"/>
          <a:r>
            <a:rPr lang="en-US" dirty="0"/>
            <a:t>In-house counsel and C-suite members increasingly perceive LinkedIn as a valuable platform for the delivery of information tailored to their requirements and interests</a:t>
          </a:r>
        </a:p>
      </dgm:t>
    </dgm:pt>
    <dgm:pt modelId="{410C5982-0A15-43BB-B498-63864B91761E}" type="parTrans" cxnId="{193AEC14-5393-4F77-A271-926246A9150E}">
      <dgm:prSet/>
      <dgm:spPr/>
      <dgm:t>
        <a:bodyPr/>
        <a:lstStyle/>
        <a:p>
          <a:endParaRPr lang="en-US"/>
        </a:p>
      </dgm:t>
    </dgm:pt>
    <dgm:pt modelId="{5511B2B0-75A9-4FD6-A179-83855515CF76}" type="sibTrans" cxnId="{193AEC14-5393-4F77-A271-926246A9150E}">
      <dgm:prSet/>
      <dgm:spPr/>
      <dgm:t>
        <a:bodyPr/>
        <a:lstStyle/>
        <a:p>
          <a:endParaRPr lang="en-US"/>
        </a:p>
      </dgm:t>
    </dgm:pt>
    <dgm:pt modelId="{4DD23BDE-53FC-4B31-AF31-3116E67AC2DE}">
      <dgm:prSet phldrT="[Text]"/>
      <dgm:spPr/>
      <dgm:t>
        <a:bodyPr/>
        <a:lstStyle/>
        <a:p>
          <a:pPr algn="just"/>
          <a:r>
            <a:rPr lang="en-US" dirty="0"/>
            <a:t>In uncertain times, executive decision-makers turn to reputable editors and publications for advice. Traditional media rank No. 1 for in-house counsel and C-suite members, respectively, and No. 2 for the latter group, behind periodicals and websites covering their field. </a:t>
          </a:r>
        </a:p>
      </dgm:t>
    </dgm:pt>
    <dgm:pt modelId="{F8C8AB92-8665-4D32-BC6C-AB36641EEE54}" type="parTrans" cxnId="{74D37271-E62A-4F9D-9133-C5136354B02B}">
      <dgm:prSet/>
      <dgm:spPr/>
      <dgm:t>
        <a:bodyPr/>
        <a:lstStyle/>
        <a:p>
          <a:endParaRPr lang="en-US"/>
        </a:p>
      </dgm:t>
    </dgm:pt>
    <dgm:pt modelId="{CF59662A-B72D-4438-89BE-C7DA91E49FB2}" type="sibTrans" cxnId="{74D37271-E62A-4F9D-9133-C5136354B02B}">
      <dgm:prSet/>
      <dgm:spPr/>
      <dgm:t>
        <a:bodyPr/>
        <a:lstStyle/>
        <a:p>
          <a:endParaRPr lang="en-US"/>
        </a:p>
      </dgm:t>
    </dgm:pt>
    <dgm:pt modelId="{ECA2F367-0072-41A8-9382-58D0640E274F}">
      <dgm:prSet phldrT="[Text]"/>
      <dgm:spPr/>
      <dgm:t>
        <a:bodyPr/>
        <a:lstStyle/>
        <a:p>
          <a:pPr algn="just"/>
          <a:r>
            <a:rPr lang="en-US" dirty="0"/>
            <a:t>Articles are preferred over all other content formats by C-level executives. For each category, conferences/webinars and research papers made it into the top three, with decision-makers selecting information that is instructive, pertinent, and simple to read and access.</a:t>
          </a:r>
        </a:p>
      </dgm:t>
    </dgm:pt>
    <dgm:pt modelId="{24ACFF42-F324-48F4-A39D-E0D68C517F9E}" type="parTrans" cxnId="{CF8B74DF-E0C7-462C-83ED-AC39A6D5FE16}">
      <dgm:prSet/>
      <dgm:spPr/>
      <dgm:t>
        <a:bodyPr/>
        <a:lstStyle/>
        <a:p>
          <a:endParaRPr lang="en-US"/>
        </a:p>
      </dgm:t>
    </dgm:pt>
    <dgm:pt modelId="{8B5CE553-C1E3-4940-8AAA-B82C2217061D}" type="sibTrans" cxnId="{CF8B74DF-E0C7-462C-83ED-AC39A6D5FE16}">
      <dgm:prSet/>
      <dgm:spPr/>
      <dgm:t>
        <a:bodyPr/>
        <a:lstStyle/>
        <a:p>
          <a:endParaRPr lang="en-US"/>
        </a:p>
      </dgm:t>
    </dgm:pt>
    <dgm:pt modelId="{8FBCC6E8-6615-4453-A489-740DD15C1378}">
      <dgm:prSet phldrT="[Text]"/>
      <dgm:spPr/>
      <dgm:t>
        <a:bodyPr/>
        <a:lstStyle/>
        <a:p>
          <a:pPr algn="just"/>
          <a:r>
            <a:rPr lang="en-US" dirty="0"/>
            <a:t>When looking at hiring prospective outside law and professional services businesses, legal and executive decision-makers place a growing amount of value on thought leadership and credentialing activities.</a:t>
          </a:r>
        </a:p>
      </dgm:t>
    </dgm:pt>
    <dgm:pt modelId="{7B46F7E4-2BB3-468E-93F6-AD0593A4C5FF}" type="parTrans" cxnId="{B2A96227-229C-4C21-B05F-1BEA08124705}">
      <dgm:prSet/>
      <dgm:spPr/>
      <dgm:t>
        <a:bodyPr/>
        <a:lstStyle/>
        <a:p>
          <a:endParaRPr lang="en-US"/>
        </a:p>
      </dgm:t>
    </dgm:pt>
    <dgm:pt modelId="{BD71526C-67A2-4458-BB6D-576FA4E49F75}" type="sibTrans" cxnId="{B2A96227-229C-4C21-B05F-1BEA08124705}">
      <dgm:prSet/>
      <dgm:spPr/>
      <dgm:t>
        <a:bodyPr/>
        <a:lstStyle/>
        <a:p>
          <a:endParaRPr lang="en-US"/>
        </a:p>
      </dgm:t>
    </dgm:pt>
    <dgm:pt modelId="{4D53B17F-EAFC-4487-AC62-3706E6DC70C6}">
      <dgm:prSet/>
      <dgm:spPr/>
      <dgm:t>
        <a:bodyPr/>
        <a:lstStyle/>
        <a:p>
          <a:pPr algn="just"/>
          <a:r>
            <a:rPr lang="en-US" dirty="0"/>
            <a:t>The fact that utility is still the most prized quality highlights the enduring significance of material that informs busy executives of what they must know and what to do with it.</a:t>
          </a:r>
        </a:p>
      </dgm:t>
    </dgm:pt>
    <dgm:pt modelId="{3C5915A7-2701-4769-BF0B-1852EF11880C}" type="parTrans" cxnId="{758C6E0B-42E8-4D54-9DC8-1F3A75ADEF1A}">
      <dgm:prSet/>
      <dgm:spPr/>
      <dgm:t>
        <a:bodyPr/>
        <a:lstStyle/>
        <a:p>
          <a:endParaRPr lang="en-US"/>
        </a:p>
      </dgm:t>
    </dgm:pt>
    <dgm:pt modelId="{644A462A-8E6E-4A93-93D5-65B3062212FC}" type="sibTrans" cxnId="{758C6E0B-42E8-4D54-9DC8-1F3A75ADEF1A}">
      <dgm:prSet/>
      <dgm:spPr/>
      <dgm:t>
        <a:bodyPr/>
        <a:lstStyle/>
        <a:p>
          <a:endParaRPr lang="en-US"/>
        </a:p>
      </dgm:t>
    </dgm:pt>
    <dgm:pt modelId="{0C8DE71A-0E70-4094-9D02-53E6F17FE832}">
      <dgm:prSet/>
      <dgm:spPr/>
      <dgm:t>
        <a:bodyPr/>
        <a:lstStyle/>
        <a:p>
          <a:pPr algn="just"/>
          <a:r>
            <a:rPr lang="en-US" dirty="0"/>
            <a:t>Cybersecurity and DEI are both top issues on which both C-suite members and in-house counsel would like further direction from their external advisors.</a:t>
          </a:r>
        </a:p>
      </dgm:t>
    </dgm:pt>
    <dgm:pt modelId="{36189C68-83D9-4B87-AC04-5B7CC9E27706}" type="parTrans" cxnId="{0936ECD0-83E6-4B05-B060-CFEB33F8FE4B}">
      <dgm:prSet/>
      <dgm:spPr/>
      <dgm:t>
        <a:bodyPr/>
        <a:lstStyle/>
        <a:p>
          <a:endParaRPr lang="en-US"/>
        </a:p>
      </dgm:t>
    </dgm:pt>
    <dgm:pt modelId="{792565B5-A40E-4E44-8A82-0CB776470340}" type="sibTrans" cxnId="{0936ECD0-83E6-4B05-B060-CFEB33F8FE4B}">
      <dgm:prSet/>
      <dgm:spPr/>
      <dgm:t>
        <a:bodyPr/>
        <a:lstStyle/>
        <a:p>
          <a:endParaRPr lang="en-US"/>
        </a:p>
      </dgm:t>
    </dgm:pt>
    <dgm:pt modelId="{16122544-9D9C-4E93-AAA2-FD1939ABD731}" type="pres">
      <dgm:prSet presAssocID="{EFCEDC43-A02D-458D-B4D2-2CFBA019F891}" presName="linearFlow" presStyleCnt="0">
        <dgm:presLayoutVars>
          <dgm:dir/>
          <dgm:resizeHandles val="exact"/>
        </dgm:presLayoutVars>
      </dgm:prSet>
      <dgm:spPr/>
    </dgm:pt>
    <dgm:pt modelId="{2921D67C-C9D5-4B7F-AB6F-4EA14C4A3C10}" type="pres">
      <dgm:prSet presAssocID="{EE92D87D-E974-48ED-B5C8-9FE0E82F5E09}" presName="composite" presStyleCnt="0"/>
      <dgm:spPr/>
    </dgm:pt>
    <dgm:pt modelId="{177D4D6A-1D88-44C4-9070-16FFDADCADD7}" type="pres">
      <dgm:prSet presAssocID="{EE92D87D-E974-48ED-B5C8-9FE0E82F5E09}" presName="imgShp" presStyleLbl="fgImgPlace1" presStyleIdx="0" presStyleCnt="6" custLinFactNeighborX="-66390" custLinFactNeighborY="-499"/>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809A971F-1FB1-4BC3-97C4-E6CC17D75BD7}" type="pres">
      <dgm:prSet presAssocID="{EE92D87D-E974-48ED-B5C8-9FE0E82F5E09}" presName="txShp" presStyleLbl="node1" presStyleIdx="0" presStyleCnt="6">
        <dgm:presLayoutVars>
          <dgm:bulletEnabled val="1"/>
        </dgm:presLayoutVars>
      </dgm:prSet>
      <dgm:spPr/>
    </dgm:pt>
    <dgm:pt modelId="{6400D561-56CC-4FE9-8EA8-E994F401B0B8}" type="pres">
      <dgm:prSet presAssocID="{5511B2B0-75A9-4FD6-A179-83855515CF76}" presName="spacing" presStyleCnt="0"/>
      <dgm:spPr/>
    </dgm:pt>
    <dgm:pt modelId="{4DFE4D34-039A-4AAA-B0AF-7978F563D510}" type="pres">
      <dgm:prSet presAssocID="{4DD23BDE-53FC-4B31-AF31-3116E67AC2DE}" presName="composite" presStyleCnt="0"/>
      <dgm:spPr/>
    </dgm:pt>
    <dgm:pt modelId="{E706A5B8-509F-4151-B9ED-809E8BF5F2EF}" type="pres">
      <dgm:prSet presAssocID="{4DD23BDE-53FC-4B31-AF31-3116E67AC2DE}" presName="imgShp" presStyleLbl="fgImgPlace1" presStyleIdx="1" presStyleCnt="6" custLinFactNeighborX="-56839" custLinFactNeighborY="-5269"/>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dgm:spPr>
    </dgm:pt>
    <dgm:pt modelId="{763D151E-A97E-4789-A0B0-9B306B37DB5F}" type="pres">
      <dgm:prSet presAssocID="{4DD23BDE-53FC-4B31-AF31-3116E67AC2DE}" presName="txShp" presStyleLbl="node1" presStyleIdx="1" presStyleCnt="6">
        <dgm:presLayoutVars>
          <dgm:bulletEnabled val="1"/>
        </dgm:presLayoutVars>
      </dgm:prSet>
      <dgm:spPr/>
    </dgm:pt>
    <dgm:pt modelId="{DAD18876-B1DF-42EC-A5D7-A405606107B4}" type="pres">
      <dgm:prSet presAssocID="{CF59662A-B72D-4438-89BE-C7DA91E49FB2}" presName="spacing" presStyleCnt="0"/>
      <dgm:spPr/>
    </dgm:pt>
    <dgm:pt modelId="{33A55124-23FB-47E4-8FF0-2B078F4E2C68}" type="pres">
      <dgm:prSet presAssocID="{ECA2F367-0072-41A8-9382-58D0640E274F}" presName="composite" presStyleCnt="0"/>
      <dgm:spPr/>
    </dgm:pt>
    <dgm:pt modelId="{6FBAB8A4-582E-4F71-846D-25AEE9F742C5}" type="pres">
      <dgm:prSet presAssocID="{ECA2F367-0072-41A8-9382-58D0640E274F}" presName="imgShp" presStyleLbl="fgImgPlace1" presStyleIdx="2" presStyleCnt="6" custLinFactNeighborX="-69552" custLinFactNeighborY="4659"/>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dgm:spPr>
    </dgm:pt>
    <dgm:pt modelId="{03DD22E8-3EAE-474A-A298-DD0D64080E2B}" type="pres">
      <dgm:prSet presAssocID="{ECA2F367-0072-41A8-9382-58D0640E274F}" presName="txShp" presStyleLbl="node1" presStyleIdx="2" presStyleCnt="6">
        <dgm:presLayoutVars>
          <dgm:bulletEnabled val="1"/>
        </dgm:presLayoutVars>
      </dgm:prSet>
      <dgm:spPr/>
    </dgm:pt>
    <dgm:pt modelId="{436D9EF8-BAA6-4007-AEF1-8C8391D4872C}" type="pres">
      <dgm:prSet presAssocID="{8B5CE553-C1E3-4940-8AAA-B82C2217061D}" presName="spacing" presStyleCnt="0"/>
      <dgm:spPr/>
    </dgm:pt>
    <dgm:pt modelId="{7107C4DC-D02F-40BB-94CA-914A5DC221CB}" type="pres">
      <dgm:prSet presAssocID="{8FBCC6E8-6615-4453-A489-740DD15C1378}" presName="composite" presStyleCnt="0"/>
      <dgm:spPr/>
    </dgm:pt>
    <dgm:pt modelId="{81CD6B21-5B76-4B6B-9547-01A9F8A5E523}" type="pres">
      <dgm:prSet presAssocID="{8FBCC6E8-6615-4453-A489-740DD15C1378}" presName="imgShp" presStyleLbl="fgImgPlace1" presStyleIdx="3" presStyleCnt="6" custLinFactNeighborX="-63229" custLinFactNeighborY="-7377"/>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dgm:spPr>
    </dgm:pt>
    <dgm:pt modelId="{1069B5FA-ECF0-42E5-B5C1-472EAEE8DE9C}" type="pres">
      <dgm:prSet presAssocID="{8FBCC6E8-6615-4453-A489-740DD15C1378}" presName="txShp" presStyleLbl="node1" presStyleIdx="3" presStyleCnt="6">
        <dgm:presLayoutVars>
          <dgm:bulletEnabled val="1"/>
        </dgm:presLayoutVars>
      </dgm:prSet>
      <dgm:spPr/>
    </dgm:pt>
    <dgm:pt modelId="{E0FAF568-8AD8-47DD-A7F8-0F3479DF55D9}" type="pres">
      <dgm:prSet presAssocID="{BD71526C-67A2-4458-BB6D-576FA4E49F75}" presName="spacing" presStyleCnt="0"/>
      <dgm:spPr/>
    </dgm:pt>
    <dgm:pt modelId="{D98342A8-2A1D-412F-A032-6956BFADF8B3}" type="pres">
      <dgm:prSet presAssocID="{4D53B17F-EAFC-4487-AC62-3706E6DC70C6}" presName="composite" presStyleCnt="0"/>
      <dgm:spPr/>
    </dgm:pt>
    <dgm:pt modelId="{63306704-FEE2-45EC-93B7-F1449B922BC3}" type="pres">
      <dgm:prSet presAssocID="{4D53B17F-EAFC-4487-AC62-3706E6DC70C6}" presName="imgShp" presStyleLbl="fgImgPlace1" presStyleIdx="4" presStyleCnt="6" custLinFactNeighborX="-55852" custLinFactNeighborY="-6323"/>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dgm:spPr>
    </dgm:pt>
    <dgm:pt modelId="{95DC9517-B692-4C7E-8FBA-6B218FC2AAEB}" type="pres">
      <dgm:prSet presAssocID="{4D53B17F-EAFC-4487-AC62-3706E6DC70C6}" presName="txShp" presStyleLbl="node1" presStyleIdx="4" presStyleCnt="6">
        <dgm:presLayoutVars>
          <dgm:bulletEnabled val="1"/>
        </dgm:presLayoutVars>
      </dgm:prSet>
      <dgm:spPr/>
    </dgm:pt>
    <dgm:pt modelId="{86F7BC2D-F66F-4801-9383-878FA8048BEF}" type="pres">
      <dgm:prSet presAssocID="{644A462A-8E6E-4A93-93D5-65B3062212FC}" presName="spacing" presStyleCnt="0"/>
      <dgm:spPr/>
    </dgm:pt>
    <dgm:pt modelId="{E7DFAB07-9152-4350-A86D-3131831575F1}" type="pres">
      <dgm:prSet presAssocID="{0C8DE71A-0E70-4094-9D02-53E6F17FE832}" presName="composite" presStyleCnt="0"/>
      <dgm:spPr/>
    </dgm:pt>
    <dgm:pt modelId="{4F0D3B3B-2E16-4B7E-BEA4-C6E794B51B05}" type="pres">
      <dgm:prSet presAssocID="{0C8DE71A-0E70-4094-9D02-53E6F17FE832}" presName="imgShp" presStyleLbl="fgImgPlace1" presStyleIdx="5" presStyleCnt="6" custLinFactNeighborX="-54798" custLinFactNeighborY="-10901"/>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a:blipFill>
      </dgm:spPr>
    </dgm:pt>
    <dgm:pt modelId="{C2E33B49-8DFA-44EE-A4BC-F217F38E41A8}" type="pres">
      <dgm:prSet presAssocID="{0C8DE71A-0E70-4094-9D02-53E6F17FE832}" presName="txShp" presStyleLbl="node1" presStyleIdx="5" presStyleCnt="6">
        <dgm:presLayoutVars>
          <dgm:bulletEnabled val="1"/>
        </dgm:presLayoutVars>
      </dgm:prSet>
      <dgm:spPr/>
    </dgm:pt>
  </dgm:ptLst>
  <dgm:cxnLst>
    <dgm:cxn modelId="{758C6E0B-42E8-4D54-9DC8-1F3A75ADEF1A}" srcId="{EFCEDC43-A02D-458D-B4D2-2CFBA019F891}" destId="{4D53B17F-EAFC-4487-AC62-3706E6DC70C6}" srcOrd="4" destOrd="0" parTransId="{3C5915A7-2701-4769-BF0B-1852EF11880C}" sibTransId="{644A462A-8E6E-4A93-93D5-65B3062212FC}"/>
    <dgm:cxn modelId="{193AEC14-5393-4F77-A271-926246A9150E}" srcId="{EFCEDC43-A02D-458D-B4D2-2CFBA019F891}" destId="{EE92D87D-E974-48ED-B5C8-9FE0E82F5E09}" srcOrd="0" destOrd="0" parTransId="{410C5982-0A15-43BB-B498-63864B91761E}" sibTransId="{5511B2B0-75A9-4FD6-A179-83855515CF76}"/>
    <dgm:cxn modelId="{BD9DD523-8E7E-4C23-9AFE-C2D06D2F1345}" type="presOf" srcId="{4D53B17F-EAFC-4487-AC62-3706E6DC70C6}" destId="{95DC9517-B692-4C7E-8FBA-6B218FC2AAEB}" srcOrd="0" destOrd="0" presId="urn:microsoft.com/office/officeart/2005/8/layout/vList3"/>
    <dgm:cxn modelId="{B2A96227-229C-4C21-B05F-1BEA08124705}" srcId="{EFCEDC43-A02D-458D-B4D2-2CFBA019F891}" destId="{8FBCC6E8-6615-4453-A489-740DD15C1378}" srcOrd="3" destOrd="0" parTransId="{7B46F7E4-2BB3-468E-93F6-AD0593A4C5FF}" sibTransId="{BD71526C-67A2-4458-BB6D-576FA4E49F75}"/>
    <dgm:cxn modelId="{6C5C7930-EC8A-421C-A80A-A5418D0BCA21}" type="presOf" srcId="{ECA2F367-0072-41A8-9382-58D0640E274F}" destId="{03DD22E8-3EAE-474A-A298-DD0D64080E2B}" srcOrd="0" destOrd="0" presId="urn:microsoft.com/office/officeart/2005/8/layout/vList3"/>
    <dgm:cxn modelId="{6CE06E51-B574-4A3B-9B7C-105600D9313D}" type="presOf" srcId="{0C8DE71A-0E70-4094-9D02-53E6F17FE832}" destId="{C2E33B49-8DFA-44EE-A4BC-F217F38E41A8}" srcOrd="0" destOrd="0" presId="urn:microsoft.com/office/officeart/2005/8/layout/vList3"/>
    <dgm:cxn modelId="{03CA886E-0356-43C3-8C2F-77D1A08D9DAE}" type="presOf" srcId="{EE92D87D-E974-48ED-B5C8-9FE0E82F5E09}" destId="{809A971F-1FB1-4BC3-97C4-E6CC17D75BD7}" srcOrd="0" destOrd="0" presId="urn:microsoft.com/office/officeart/2005/8/layout/vList3"/>
    <dgm:cxn modelId="{74D37271-E62A-4F9D-9133-C5136354B02B}" srcId="{EFCEDC43-A02D-458D-B4D2-2CFBA019F891}" destId="{4DD23BDE-53FC-4B31-AF31-3116E67AC2DE}" srcOrd="1" destOrd="0" parTransId="{F8C8AB92-8665-4D32-BC6C-AB36641EEE54}" sibTransId="{CF59662A-B72D-4438-89BE-C7DA91E49FB2}"/>
    <dgm:cxn modelId="{6475D5A0-8076-4038-AC8C-B00095D6E118}" type="presOf" srcId="{EFCEDC43-A02D-458D-B4D2-2CFBA019F891}" destId="{16122544-9D9C-4E93-AAA2-FD1939ABD731}" srcOrd="0" destOrd="0" presId="urn:microsoft.com/office/officeart/2005/8/layout/vList3"/>
    <dgm:cxn modelId="{BB8E0DB2-A820-4504-B480-855F5C4CF1F6}" type="presOf" srcId="{8FBCC6E8-6615-4453-A489-740DD15C1378}" destId="{1069B5FA-ECF0-42E5-B5C1-472EAEE8DE9C}" srcOrd="0" destOrd="0" presId="urn:microsoft.com/office/officeart/2005/8/layout/vList3"/>
    <dgm:cxn modelId="{0936ECD0-83E6-4B05-B060-CFEB33F8FE4B}" srcId="{EFCEDC43-A02D-458D-B4D2-2CFBA019F891}" destId="{0C8DE71A-0E70-4094-9D02-53E6F17FE832}" srcOrd="5" destOrd="0" parTransId="{36189C68-83D9-4B87-AC04-5B7CC9E27706}" sibTransId="{792565B5-A40E-4E44-8A82-0CB776470340}"/>
    <dgm:cxn modelId="{043D58D4-3EFC-470D-B189-3DD15D923FF7}" type="presOf" srcId="{4DD23BDE-53FC-4B31-AF31-3116E67AC2DE}" destId="{763D151E-A97E-4789-A0B0-9B306B37DB5F}" srcOrd="0" destOrd="0" presId="urn:microsoft.com/office/officeart/2005/8/layout/vList3"/>
    <dgm:cxn modelId="{CF8B74DF-E0C7-462C-83ED-AC39A6D5FE16}" srcId="{EFCEDC43-A02D-458D-B4D2-2CFBA019F891}" destId="{ECA2F367-0072-41A8-9382-58D0640E274F}" srcOrd="2" destOrd="0" parTransId="{24ACFF42-F324-48F4-A39D-E0D68C517F9E}" sibTransId="{8B5CE553-C1E3-4940-8AAA-B82C2217061D}"/>
    <dgm:cxn modelId="{8C4E14F5-E22F-41D5-9E37-C6E8BCC2FAE0}" type="presParOf" srcId="{16122544-9D9C-4E93-AAA2-FD1939ABD731}" destId="{2921D67C-C9D5-4B7F-AB6F-4EA14C4A3C10}" srcOrd="0" destOrd="0" presId="urn:microsoft.com/office/officeart/2005/8/layout/vList3"/>
    <dgm:cxn modelId="{7B5BC503-B7DE-4502-A53F-4DDF69877AB7}" type="presParOf" srcId="{2921D67C-C9D5-4B7F-AB6F-4EA14C4A3C10}" destId="{177D4D6A-1D88-44C4-9070-16FFDADCADD7}" srcOrd="0" destOrd="0" presId="urn:microsoft.com/office/officeart/2005/8/layout/vList3"/>
    <dgm:cxn modelId="{F92124BB-1C5C-4C94-BBA3-2E4E5C2BFECA}" type="presParOf" srcId="{2921D67C-C9D5-4B7F-AB6F-4EA14C4A3C10}" destId="{809A971F-1FB1-4BC3-97C4-E6CC17D75BD7}" srcOrd="1" destOrd="0" presId="urn:microsoft.com/office/officeart/2005/8/layout/vList3"/>
    <dgm:cxn modelId="{D8EE6F5D-312C-4CC3-942B-50CD599288F1}" type="presParOf" srcId="{16122544-9D9C-4E93-AAA2-FD1939ABD731}" destId="{6400D561-56CC-4FE9-8EA8-E994F401B0B8}" srcOrd="1" destOrd="0" presId="urn:microsoft.com/office/officeart/2005/8/layout/vList3"/>
    <dgm:cxn modelId="{E2DB7846-57FC-4BD9-9AC6-FC107706CBC9}" type="presParOf" srcId="{16122544-9D9C-4E93-AAA2-FD1939ABD731}" destId="{4DFE4D34-039A-4AAA-B0AF-7978F563D510}" srcOrd="2" destOrd="0" presId="urn:microsoft.com/office/officeart/2005/8/layout/vList3"/>
    <dgm:cxn modelId="{77B94477-31F7-4A1A-8FEE-DBA8104D0DAE}" type="presParOf" srcId="{4DFE4D34-039A-4AAA-B0AF-7978F563D510}" destId="{E706A5B8-509F-4151-B9ED-809E8BF5F2EF}" srcOrd="0" destOrd="0" presId="urn:microsoft.com/office/officeart/2005/8/layout/vList3"/>
    <dgm:cxn modelId="{463F42BC-F55D-442B-8969-3895FE3EC2F0}" type="presParOf" srcId="{4DFE4D34-039A-4AAA-B0AF-7978F563D510}" destId="{763D151E-A97E-4789-A0B0-9B306B37DB5F}" srcOrd="1" destOrd="0" presId="urn:microsoft.com/office/officeart/2005/8/layout/vList3"/>
    <dgm:cxn modelId="{5762A356-9672-4C77-8594-D4F43BF0FD18}" type="presParOf" srcId="{16122544-9D9C-4E93-AAA2-FD1939ABD731}" destId="{DAD18876-B1DF-42EC-A5D7-A405606107B4}" srcOrd="3" destOrd="0" presId="urn:microsoft.com/office/officeart/2005/8/layout/vList3"/>
    <dgm:cxn modelId="{07BED536-8717-4642-9F70-0FD081D8AA24}" type="presParOf" srcId="{16122544-9D9C-4E93-AAA2-FD1939ABD731}" destId="{33A55124-23FB-47E4-8FF0-2B078F4E2C68}" srcOrd="4" destOrd="0" presId="urn:microsoft.com/office/officeart/2005/8/layout/vList3"/>
    <dgm:cxn modelId="{E1456B0C-1D98-435A-B150-931050855126}" type="presParOf" srcId="{33A55124-23FB-47E4-8FF0-2B078F4E2C68}" destId="{6FBAB8A4-582E-4F71-846D-25AEE9F742C5}" srcOrd="0" destOrd="0" presId="urn:microsoft.com/office/officeart/2005/8/layout/vList3"/>
    <dgm:cxn modelId="{F45CC23C-5FD5-4A53-BCF7-7269FB091CDC}" type="presParOf" srcId="{33A55124-23FB-47E4-8FF0-2B078F4E2C68}" destId="{03DD22E8-3EAE-474A-A298-DD0D64080E2B}" srcOrd="1" destOrd="0" presId="urn:microsoft.com/office/officeart/2005/8/layout/vList3"/>
    <dgm:cxn modelId="{03D70EA7-E5F9-470B-9811-37B076F53C92}" type="presParOf" srcId="{16122544-9D9C-4E93-AAA2-FD1939ABD731}" destId="{436D9EF8-BAA6-4007-AEF1-8C8391D4872C}" srcOrd="5" destOrd="0" presId="urn:microsoft.com/office/officeart/2005/8/layout/vList3"/>
    <dgm:cxn modelId="{D46084D5-B6C5-495E-B7AD-94178CDF06B3}" type="presParOf" srcId="{16122544-9D9C-4E93-AAA2-FD1939ABD731}" destId="{7107C4DC-D02F-40BB-94CA-914A5DC221CB}" srcOrd="6" destOrd="0" presId="urn:microsoft.com/office/officeart/2005/8/layout/vList3"/>
    <dgm:cxn modelId="{E2BD628E-1973-4049-8B76-5C5ACBBE8320}" type="presParOf" srcId="{7107C4DC-D02F-40BB-94CA-914A5DC221CB}" destId="{81CD6B21-5B76-4B6B-9547-01A9F8A5E523}" srcOrd="0" destOrd="0" presId="urn:microsoft.com/office/officeart/2005/8/layout/vList3"/>
    <dgm:cxn modelId="{1F7ADDE3-8468-435A-8D44-6A3DF7C905B7}" type="presParOf" srcId="{7107C4DC-D02F-40BB-94CA-914A5DC221CB}" destId="{1069B5FA-ECF0-42E5-B5C1-472EAEE8DE9C}" srcOrd="1" destOrd="0" presId="urn:microsoft.com/office/officeart/2005/8/layout/vList3"/>
    <dgm:cxn modelId="{C7DA55AC-AF43-4181-82DB-5A8EC006093E}" type="presParOf" srcId="{16122544-9D9C-4E93-AAA2-FD1939ABD731}" destId="{E0FAF568-8AD8-47DD-A7F8-0F3479DF55D9}" srcOrd="7" destOrd="0" presId="urn:microsoft.com/office/officeart/2005/8/layout/vList3"/>
    <dgm:cxn modelId="{0F78AF7F-CC3A-475D-956D-D53E2859D407}" type="presParOf" srcId="{16122544-9D9C-4E93-AAA2-FD1939ABD731}" destId="{D98342A8-2A1D-412F-A032-6956BFADF8B3}" srcOrd="8" destOrd="0" presId="urn:microsoft.com/office/officeart/2005/8/layout/vList3"/>
    <dgm:cxn modelId="{FF42C384-DAFC-4D26-9A89-9B48A4772D77}" type="presParOf" srcId="{D98342A8-2A1D-412F-A032-6956BFADF8B3}" destId="{63306704-FEE2-45EC-93B7-F1449B922BC3}" srcOrd="0" destOrd="0" presId="urn:microsoft.com/office/officeart/2005/8/layout/vList3"/>
    <dgm:cxn modelId="{8841C443-4139-4073-805D-78D5106354F0}" type="presParOf" srcId="{D98342A8-2A1D-412F-A032-6956BFADF8B3}" destId="{95DC9517-B692-4C7E-8FBA-6B218FC2AAEB}" srcOrd="1" destOrd="0" presId="urn:microsoft.com/office/officeart/2005/8/layout/vList3"/>
    <dgm:cxn modelId="{27ECE5BE-85C7-4EBE-84D4-5C2762DA7DBA}" type="presParOf" srcId="{16122544-9D9C-4E93-AAA2-FD1939ABD731}" destId="{86F7BC2D-F66F-4801-9383-878FA8048BEF}" srcOrd="9" destOrd="0" presId="urn:microsoft.com/office/officeart/2005/8/layout/vList3"/>
    <dgm:cxn modelId="{3669BBBD-2152-4085-8466-E63A1C7E8A59}" type="presParOf" srcId="{16122544-9D9C-4E93-AAA2-FD1939ABD731}" destId="{E7DFAB07-9152-4350-A86D-3131831575F1}" srcOrd="10" destOrd="0" presId="urn:microsoft.com/office/officeart/2005/8/layout/vList3"/>
    <dgm:cxn modelId="{6CB7F594-17CA-48D2-9111-38E35D276CAE}" type="presParOf" srcId="{E7DFAB07-9152-4350-A86D-3131831575F1}" destId="{4F0D3B3B-2E16-4B7E-BEA4-C6E794B51B05}" srcOrd="0" destOrd="0" presId="urn:microsoft.com/office/officeart/2005/8/layout/vList3"/>
    <dgm:cxn modelId="{85B251A8-21C3-4BD4-85FD-BA9CCB40C80D}" type="presParOf" srcId="{E7DFAB07-9152-4350-A86D-3131831575F1}" destId="{C2E33B49-8DFA-44EE-A4BC-F217F38E41A8}"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8B5E40-F3C4-441E-8C6A-76F148A54157}" type="doc">
      <dgm:prSet loTypeId="urn:microsoft.com/office/officeart/2005/8/layout/vList2" loCatId="list" qsTypeId="urn:microsoft.com/office/officeart/2005/8/quickstyle/simple1" qsCatId="simple" csTypeId="urn:microsoft.com/office/officeart/2005/8/colors/accent2_2" csCatId="accent2"/>
      <dgm:spPr/>
      <dgm:t>
        <a:bodyPr/>
        <a:lstStyle/>
        <a:p>
          <a:endParaRPr lang="en-US"/>
        </a:p>
      </dgm:t>
    </dgm:pt>
    <dgm:pt modelId="{891CA4CB-90C2-4794-90EC-BBE14B3263A0}">
      <dgm:prSet/>
      <dgm:spPr/>
      <dgm:t>
        <a:bodyPr/>
        <a:lstStyle/>
        <a:p>
          <a:r>
            <a:rPr lang="en-US"/>
            <a:t>Profile impressions</a:t>
          </a:r>
        </a:p>
      </dgm:t>
    </dgm:pt>
    <dgm:pt modelId="{2D476EFB-A838-4999-B305-C27C448F0BFF}" type="parTrans" cxnId="{D2009570-0796-4146-8F29-9F0AAFE266EE}">
      <dgm:prSet/>
      <dgm:spPr/>
      <dgm:t>
        <a:bodyPr/>
        <a:lstStyle/>
        <a:p>
          <a:endParaRPr lang="en-US"/>
        </a:p>
      </dgm:t>
    </dgm:pt>
    <dgm:pt modelId="{DB703DE0-DBF8-45EB-920B-B9C53FD45957}" type="sibTrans" cxnId="{D2009570-0796-4146-8F29-9F0AAFE266EE}">
      <dgm:prSet/>
      <dgm:spPr/>
      <dgm:t>
        <a:bodyPr/>
        <a:lstStyle/>
        <a:p>
          <a:endParaRPr lang="en-US"/>
        </a:p>
      </dgm:t>
    </dgm:pt>
    <dgm:pt modelId="{A6A7E445-79A1-412C-B51F-0C654BC5B672}">
      <dgm:prSet/>
      <dgm:spPr/>
      <dgm:t>
        <a:bodyPr/>
        <a:lstStyle/>
        <a:p>
          <a:r>
            <a:rPr lang="en-US"/>
            <a:t>Profile reach</a:t>
          </a:r>
        </a:p>
      </dgm:t>
    </dgm:pt>
    <dgm:pt modelId="{7AF8155B-8AE2-4BB2-9292-003620B44511}" type="parTrans" cxnId="{107A9098-7E1B-448E-8040-EEC189501B92}">
      <dgm:prSet/>
      <dgm:spPr/>
      <dgm:t>
        <a:bodyPr/>
        <a:lstStyle/>
        <a:p>
          <a:endParaRPr lang="en-US"/>
        </a:p>
      </dgm:t>
    </dgm:pt>
    <dgm:pt modelId="{833EF6EC-BE66-45EE-8742-036A1BFF652A}" type="sibTrans" cxnId="{107A9098-7E1B-448E-8040-EEC189501B92}">
      <dgm:prSet/>
      <dgm:spPr/>
      <dgm:t>
        <a:bodyPr/>
        <a:lstStyle/>
        <a:p>
          <a:endParaRPr lang="en-US"/>
        </a:p>
      </dgm:t>
    </dgm:pt>
    <dgm:pt modelId="{7A0C1EB2-CB50-4E72-BFF9-3BF233C312CD}">
      <dgm:prSet/>
      <dgm:spPr/>
      <dgm:t>
        <a:bodyPr/>
        <a:lstStyle/>
        <a:p>
          <a:r>
            <a:rPr lang="en-US"/>
            <a:t>Followers</a:t>
          </a:r>
        </a:p>
      </dgm:t>
    </dgm:pt>
    <dgm:pt modelId="{2005FD37-A11E-4CB4-A9E6-7CDB3D816F33}" type="parTrans" cxnId="{E58CEBD3-4D38-4729-8863-0592C126D519}">
      <dgm:prSet/>
      <dgm:spPr/>
      <dgm:t>
        <a:bodyPr/>
        <a:lstStyle/>
        <a:p>
          <a:endParaRPr lang="en-US"/>
        </a:p>
      </dgm:t>
    </dgm:pt>
    <dgm:pt modelId="{4AF127A8-4CD2-46BB-B29B-24063E4E8D7C}" type="sibTrans" cxnId="{E58CEBD3-4D38-4729-8863-0592C126D519}">
      <dgm:prSet/>
      <dgm:spPr/>
      <dgm:t>
        <a:bodyPr/>
        <a:lstStyle/>
        <a:p>
          <a:endParaRPr lang="en-US"/>
        </a:p>
      </dgm:t>
    </dgm:pt>
    <dgm:pt modelId="{21695B58-671F-4748-AB87-339FD4414631}">
      <dgm:prSet/>
      <dgm:spPr/>
      <dgm:t>
        <a:bodyPr/>
        <a:lstStyle/>
        <a:p>
          <a:r>
            <a:rPr lang="en-US"/>
            <a:t>Audience growth rate</a:t>
          </a:r>
        </a:p>
      </dgm:t>
    </dgm:pt>
    <dgm:pt modelId="{EC8D35E0-8F70-402C-908B-518D15CF7382}" type="parTrans" cxnId="{CEA7B2D1-D8BA-45A9-B264-B26F2CA00E1F}">
      <dgm:prSet/>
      <dgm:spPr/>
      <dgm:t>
        <a:bodyPr/>
        <a:lstStyle/>
        <a:p>
          <a:endParaRPr lang="en-US"/>
        </a:p>
      </dgm:t>
    </dgm:pt>
    <dgm:pt modelId="{E86238B6-8AA3-46BF-8A5B-595B00E20667}" type="sibTrans" cxnId="{CEA7B2D1-D8BA-45A9-B264-B26F2CA00E1F}">
      <dgm:prSet/>
      <dgm:spPr/>
      <dgm:t>
        <a:bodyPr/>
        <a:lstStyle/>
        <a:p>
          <a:endParaRPr lang="en-US"/>
        </a:p>
      </dgm:t>
    </dgm:pt>
    <dgm:pt modelId="{84E91462-5EF2-40A7-B070-FA17B3C55019}">
      <dgm:prSet/>
      <dgm:spPr/>
      <dgm:t>
        <a:bodyPr/>
        <a:lstStyle/>
        <a:p>
          <a:r>
            <a:rPr lang="en-US"/>
            <a:t>Engagement rate</a:t>
          </a:r>
        </a:p>
      </dgm:t>
    </dgm:pt>
    <dgm:pt modelId="{276ADDF8-6468-4638-B675-F79406F16FCC}" type="parTrans" cxnId="{4999453F-CCB9-4899-93EF-0827F0AC5279}">
      <dgm:prSet/>
      <dgm:spPr/>
      <dgm:t>
        <a:bodyPr/>
        <a:lstStyle/>
        <a:p>
          <a:endParaRPr lang="en-US"/>
        </a:p>
      </dgm:t>
    </dgm:pt>
    <dgm:pt modelId="{2A8A588E-EBD4-485E-8775-923A67A70795}" type="sibTrans" cxnId="{4999453F-CCB9-4899-93EF-0827F0AC5279}">
      <dgm:prSet/>
      <dgm:spPr/>
      <dgm:t>
        <a:bodyPr/>
        <a:lstStyle/>
        <a:p>
          <a:endParaRPr lang="en-US"/>
        </a:p>
      </dgm:t>
    </dgm:pt>
    <dgm:pt modelId="{A1390F5A-5658-4E9C-8FB4-4061BEA21675}">
      <dgm:prSet/>
      <dgm:spPr/>
      <dgm:t>
        <a:bodyPr/>
        <a:lstStyle/>
        <a:p>
          <a:r>
            <a:rPr lang="en-US"/>
            <a:t>Video plays</a:t>
          </a:r>
        </a:p>
      </dgm:t>
    </dgm:pt>
    <dgm:pt modelId="{66148AA9-A04C-41D9-BFE5-8BF83A25094B}" type="parTrans" cxnId="{1FCEB11B-17AA-43D8-B90D-AE934C7E695D}">
      <dgm:prSet/>
      <dgm:spPr/>
      <dgm:t>
        <a:bodyPr/>
        <a:lstStyle/>
        <a:p>
          <a:endParaRPr lang="en-US"/>
        </a:p>
      </dgm:t>
    </dgm:pt>
    <dgm:pt modelId="{EC8EF780-0B4E-4044-B990-A0D44DD45677}" type="sibTrans" cxnId="{1FCEB11B-17AA-43D8-B90D-AE934C7E695D}">
      <dgm:prSet/>
      <dgm:spPr/>
      <dgm:t>
        <a:bodyPr/>
        <a:lstStyle/>
        <a:p>
          <a:endParaRPr lang="en-US"/>
        </a:p>
      </dgm:t>
    </dgm:pt>
    <dgm:pt modelId="{BF9A0D3C-1DD4-456F-A5B1-26A908C7E6F7}">
      <dgm:prSet/>
      <dgm:spPr/>
      <dgm:t>
        <a:bodyPr/>
        <a:lstStyle/>
        <a:p>
          <a:r>
            <a:rPr lang="en-US"/>
            <a:t>Posting frequency</a:t>
          </a:r>
        </a:p>
      </dgm:t>
    </dgm:pt>
    <dgm:pt modelId="{FF627219-1F51-47D0-85AF-213898EF403C}" type="parTrans" cxnId="{063E872E-47CD-4C06-B971-87E657FA92FA}">
      <dgm:prSet/>
      <dgm:spPr/>
      <dgm:t>
        <a:bodyPr/>
        <a:lstStyle/>
        <a:p>
          <a:endParaRPr lang="en-US"/>
        </a:p>
      </dgm:t>
    </dgm:pt>
    <dgm:pt modelId="{60F88302-B702-4151-9709-629DE144F0BF}" type="sibTrans" cxnId="{063E872E-47CD-4C06-B971-87E657FA92FA}">
      <dgm:prSet/>
      <dgm:spPr/>
      <dgm:t>
        <a:bodyPr/>
        <a:lstStyle/>
        <a:p>
          <a:endParaRPr lang="en-US"/>
        </a:p>
      </dgm:t>
    </dgm:pt>
    <dgm:pt modelId="{BE459EC2-E6A9-4612-B294-B96479CBD9CF}">
      <dgm:prSet/>
      <dgm:spPr/>
      <dgm:t>
        <a:bodyPr/>
        <a:lstStyle/>
        <a:p>
          <a:r>
            <a:rPr lang="en-US"/>
            <a:t>Clicks</a:t>
          </a:r>
        </a:p>
      </dgm:t>
    </dgm:pt>
    <dgm:pt modelId="{655BCD60-B437-495B-9B95-7E16BA4D6251}" type="parTrans" cxnId="{321FFACF-0B02-4621-9296-9664B391E13F}">
      <dgm:prSet/>
      <dgm:spPr/>
      <dgm:t>
        <a:bodyPr/>
        <a:lstStyle/>
        <a:p>
          <a:endParaRPr lang="en-US"/>
        </a:p>
      </dgm:t>
    </dgm:pt>
    <dgm:pt modelId="{0F849A5F-22A8-428B-B06D-59C2BAE8BA33}" type="sibTrans" cxnId="{321FFACF-0B02-4621-9296-9664B391E13F}">
      <dgm:prSet/>
      <dgm:spPr/>
      <dgm:t>
        <a:bodyPr/>
        <a:lstStyle/>
        <a:p>
          <a:endParaRPr lang="en-US"/>
        </a:p>
      </dgm:t>
    </dgm:pt>
    <dgm:pt modelId="{CB2864C4-B6D1-441B-BC71-2C80AB5E9A7F}">
      <dgm:prSet/>
      <dgm:spPr/>
      <dgm:t>
        <a:bodyPr/>
        <a:lstStyle/>
        <a:p>
          <a:r>
            <a:rPr lang="en-US"/>
            <a:t>Shares</a:t>
          </a:r>
        </a:p>
      </dgm:t>
    </dgm:pt>
    <dgm:pt modelId="{7F302FCA-E288-4CA8-B7B6-03989BA29C31}" type="parTrans" cxnId="{C80CBDF3-533E-4828-885C-4B508806AAA3}">
      <dgm:prSet/>
      <dgm:spPr/>
      <dgm:t>
        <a:bodyPr/>
        <a:lstStyle/>
        <a:p>
          <a:endParaRPr lang="en-US"/>
        </a:p>
      </dgm:t>
    </dgm:pt>
    <dgm:pt modelId="{AA51CFA7-B624-4035-896F-2B0C73DCDE8E}" type="sibTrans" cxnId="{C80CBDF3-533E-4828-885C-4B508806AAA3}">
      <dgm:prSet/>
      <dgm:spPr/>
      <dgm:t>
        <a:bodyPr/>
        <a:lstStyle/>
        <a:p>
          <a:endParaRPr lang="en-US"/>
        </a:p>
      </dgm:t>
    </dgm:pt>
    <dgm:pt modelId="{DBA0FC67-5FFF-443C-B0DC-2360EDD2B42A}" type="pres">
      <dgm:prSet presAssocID="{548B5E40-F3C4-441E-8C6A-76F148A54157}" presName="linear" presStyleCnt="0">
        <dgm:presLayoutVars>
          <dgm:animLvl val="lvl"/>
          <dgm:resizeHandles val="exact"/>
        </dgm:presLayoutVars>
      </dgm:prSet>
      <dgm:spPr/>
    </dgm:pt>
    <dgm:pt modelId="{A12B4A86-0A9F-4D41-8A67-45EA4C50512C}" type="pres">
      <dgm:prSet presAssocID="{891CA4CB-90C2-4794-90EC-BBE14B3263A0}" presName="parentText" presStyleLbl="node1" presStyleIdx="0" presStyleCnt="9">
        <dgm:presLayoutVars>
          <dgm:chMax val="0"/>
          <dgm:bulletEnabled val="1"/>
        </dgm:presLayoutVars>
      </dgm:prSet>
      <dgm:spPr/>
    </dgm:pt>
    <dgm:pt modelId="{A4A96A66-C3BB-4C08-8DC5-3D3D28709497}" type="pres">
      <dgm:prSet presAssocID="{DB703DE0-DBF8-45EB-920B-B9C53FD45957}" presName="spacer" presStyleCnt="0"/>
      <dgm:spPr/>
    </dgm:pt>
    <dgm:pt modelId="{C0EB1239-8F57-4AFF-9E3D-760CA1B86090}" type="pres">
      <dgm:prSet presAssocID="{A6A7E445-79A1-412C-B51F-0C654BC5B672}" presName="parentText" presStyleLbl="node1" presStyleIdx="1" presStyleCnt="9">
        <dgm:presLayoutVars>
          <dgm:chMax val="0"/>
          <dgm:bulletEnabled val="1"/>
        </dgm:presLayoutVars>
      </dgm:prSet>
      <dgm:spPr/>
    </dgm:pt>
    <dgm:pt modelId="{5F2DF79A-8018-4DCB-B044-CD3EF63C3B0F}" type="pres">
      <dgm:prSet presAssocID="{833EF6EC-BE66-45EE-8742-036A1BFF652A}" presName="spacer" presStyleCnt="0"/>
      <dgm:spPr/>
    </dgm:pt>
    <dgm:pt modelId="{1BFC4BF6-36C7-476C-91D4-19EA5BB0788A}" type="pres">
      <dgm:prSet presAssocID="{7A0C1EB2-CB50-4E72-BFF9-3BF233C312CD}" presName="parentText" presStyleLbl="node1" presStyleIdx="2" presStyleCnt="9">
        <dgm:presLayoutVars>
          <dgm:chMax val="0"/>
          <dgm:bulletEnabled val="1"/>
        </dgm:presLayoutVars>
      </dgm:prSet>
      <dgm:spPr/>
    </dgm:pt>
    <dgm:pt modelId="{9BD8B211-765F-4942-BFDA-C2BDBE6E3F7D}" type="pres">
      <dgm:prSet presAssocID="{4AF127A8-4CD2-46BB-B29B-24063E4E8D7C}" presName="spacer" presStyleCnt="0"/>
      <dgm:spPr/>
    </dgm:pt>
    <dgm:pt modelId="{161BFD28-9606-4F94-A5EE-DF87BB347184}" type="pres">
      <dgm:prSet presAssocID="{21695B58-671F-4748-AB87-339FD4414631}" presName="parentText" presStyleLbl="node1" presStyleIdx="3" presStyleCnt="9">
        <dgm:presLayoutVars>
          <dgm:chMax val="0"/>
          <dgm:bulletEnabled val="1"/>
        </dgm:presLayoutVars>
      </dgm:prSet>
      <dgm:spPr/>
    </dgm:pt>
    <dgm:pt modelId="{586C79C6-37F9-4AEC-AE26-BF02CF275A88}" type="pres">
      <dgm:prSet presAssocID="{E86238B6-8AA3-46BF-8A5B-595B00E20667}" presName="spacer" presStyleCnt="0"/>
      <dgm:spPr/>
    </dgm:pt>
    <dgm:pt modelId="{06295728-E2C5-4CDB-9B49-98EBA121CDE6}" type="pres">
      <dgm:prSet presAssocID="{84E91462-5EF2-40A7-B070-FA17B3C55019}" presName="parentText" presStyleLbl="node1" presStyleIdx="4" presStyleCnt="9">
        <dgm:presLayoutVars>
          <dgm:chMax val="0"/>
          <dgm:bulletEnabled val="1"/>
        </dgm:presLayoutVars>
      </dgm:prSet>
      <dgm:spPr/>
    </dgm:pt>
    <dgm:pt modelId="{AA3BCEDC-33B8-4522-B1FA-2A56391E7737}" type="pres">
      <dgm:prSet presAssocID="{2A8A588E-EBD4-485E-8775-923A67A70795}" presName="spacer" presStyleCnt="0"/>
      <dgm:spPr/>
    </dgm:pt>
    <dgm:pt modelId="{4A31D728-3276-4CC2-BC73-29B07881B463}" type="pres">
      <dgm:prSet presAssocID="{A1390F5A-5658-4E9C-8FB4-4061BEA21675}" presName="parentText" presStyleLbl="node1" presStyleIdx="5" presStyleCnt="9">
        <dgm:presLayoutVars>
          <dgm:chMax val="0"/>
          <dgm:bulletEnabled val="1"/>
        </dgm:presLayoutVars>
      </dgm:prSet>
      <dgm:spPr/>
    </dgm:pt>
    <dgm:pt modelId="{400D3489-1E07-4C60-90F0-0EB1B9C19E77}" type="pres">
      <dgm:prSet presAssocID="{EC8EF780-0B4E-4044-B990-A0D44DD45677}" presName="spacer" presStyleCnt="0"/>
      <dgm:spPr/>
    </dgm:pt>
    <dgm:pt modelId="{F24690E7-413E-4553-89C8-445C2DC2039C}" type="pres">
      <dgm:prSet presAssocID="{BF9A0D3C-1DD4-456F-A5B1-26A908C7E6F7}" presName="parentText" presStyleLbl="node1" presStyleIdx="6" presStyleCnt="9">
        <dgm:presLayoutVars>
          <dgm:chMax val="0"/>
          <dgm:bulletEnabled val="1"/>
        </dgm:presLayoutVars>
      </dgm:prSet>
      <dgm:spPr/>
    </dgm:pt>
    <dgm:pt modelId="{44EFE430-98A0-4F8A-8002-AF119122D1AF}" type="pres">
      <dgm:prSet presAssocID="{60F88302-B702-4151-9709-629DE144F0BF}" presName="spacer" presStyleCnt="0"/>
      <dgm:spPr/>
    </dgm:pt>
    <dgm:pt modelId="{55E35F05-63AC-47AC-B624-0BAD6D9F2891}" type="pres">
      <dgm:prSet presAssocID="{BE459EC2-E6A9-4612-B294-B96479CBD9CF}" presName="parentText" presStyleLbl="node1" presStyleIdx="7" presStyleCnt="9">
        <dgm:presLayoutVars>
          <dgm:chMax val="0"/>
          <dgm:bulletEnabled val="1"/>
        </dgm:presLayoutVars>
      </dgm:prSet>
      <dgm:spPr/>
    </dgm:pt>
    <dgm:pt modelId="{0567FA8C-4D01-4FD8-A727-3D993BCA3B05}" type="pres">
      <dgm:prSet presAssocID="{0F849A5F-22A8-428B-B06D-59C2BAE8BA33}" presName="spacer" presStyleCnt="0"/>
      <dgm:spPr/>
    </dgm:pt>
    <dgm:pt modelId="{9ADFBA1C-BB73-4043-8DA4-CCA0E6B217C6}" type="pres">
      <dgm:prSet presAssocID="{CB2864C4-B6D1-441B-BC71-2C80AB5E9A7F}" presName="parentText" presStyleLbl="node1" presStyleIdx="8" presStyleCnt="9">
        <dgm:presLayoutVars>
          <dgm:chMax val="0"/>
          <dgm:bulletEnabled val="1"/>
        </dgm:presLayoutVars>
      </dgm:prSet>
      <dgm:spPr/>
    </dgm:pt>
  </dgm:ptLst>
  <dgm:cxnLst>
    <dgm:cxn modelId="{1FCEB11B-17AA-43D8-B90D-AE934C7E695D}" srcId="{548B5E40-F3C4-441E-8C6A-76F148A54157}" destId="{A1390F5A-5658-4E9C-8FB4-4061BEA21675}" srcOrd="5" destOrd="0" parTransId="{66148AA9-A04C-41D9-BFE5-8BF83A25094B}" sibTransId="{EC8EF780-0B4E-4044-B990-A0D44DD45677}"/>
    <dgm:cxn modelId="{063E872E-47CD-4C06-B971-87E657FA92FA}" srcId="{548B5E40-F3C4-441E-8C6A-76F148A54157}" destId="{BF9A0D3C-1DD4-456F-A5B1-26A908C7E6F7}" srcOrd="6" destOrd="0" parTransId="{FF627219-1F51-47D0-85AF-213898EF403C}" sibTransId="{60F88302-B702-4151-9709-629DE144F0BF}"/>
    <dgm:cxn modelId="{4999453F-CCB9-4899-93EF-0827F0AC5279}" srcId="{548B5E40-F3C4-441E-8C6A-76F148A54157}" destId="{84E91462-5EF2-40A7-B070-FA17B3C55019}" srcOrd="4" destOrd="0" parTransId="{276ADDF8-6468-4638-B675-F79406F16FCC}" sibTransId="{2A8A588E-EBD4-485E-8775-923A67A70795}"/>
    <dgm:cxn modelId="{3C38DF40-FF06-4AE3-A172-1A6BC8392AAD}" type="presOf" srcId="{CB2864C4-B6D1-441B-BC71-2C80AB5E9A7F}" destId="{9ADFBA1C-BB73-4043-8DA4-CCA0E6B217C6}" srcOrd="0" destOrd="0" presId="urn:microsoft.com/office/officeart/2005/8/layout/vList2"/>
    <dgm:cxn modelId="{DC5DF652-DCBF-46F2-A2FB-D0687A875268}" type="presOf" srcId="{891CA4CB-90C2-4794-90EC-BBE14B3263A0}" destId="{A12B4A86-0A9F-4D41-8A67-45EA4C50512C}" srcOrd="0" destOrd="0" presId="urn:microsoft.com/office/officeart/2005/8/layout/vList2"/>
    <dgm:cxn modelId="{6A2C2C53-505C-4596-803C-EE8656AC0665}" type="presOf" srcId="{BF9A0D3C-1DD4-456F-A5B1-26A908C7E6F7}" destId="{F24690E7-413E-4553-89C8-445C2DC2039C}" srcOrd="0" destOrd="0" presId="urn:microsoft.com/office/officeart/2005/8/layout/vList2"/>
    <dgm:cxn modelId="{C5DD6F61-9F66-4176-BBDC-A712552B84DB}" type="presOf" srcId="{BE459EC2-E6A9-4612-B294-B96479CBD9CF}" destId="{55E35F05-63AC-47AC-B624-0BAD6D9F2891}" srcOrd="0" destOrd="0" presId="urn:microsoft.com/office/officeart/2005/8/layout/vList2"/>
    <dgm:cxn modelId="{005AE566-D12F-410E-B94B-45F2ED7989EB}" type="presOf" srcId="{84E91462-5EF2-40A7-B070-FA17B3C55019}" destId="{06295728-E2C5-4CDB-9B49-98EBA121CDE6}" srcOrd="0" destOrd="0" presId="urn:microsoft.com/office/officeart/2005/8/layout/vList2"/>
    <dgm:cxn modelId="{D2009570-0796-4146-8F29-9F0AAFE266EE}" srcId="{548B5E40-F3C4-441E-8C6A-76F148A54157}" destId="{891CA4CB-90C2-4794-90EC-BBE14B3263A0}" srcOrd="0" destOrd="0" parTransId="{2D476EFB-A838-4999-B305-C27C448F0BFF}" sibTransId="{DB703DE0-DBF8-45EB-920B-B9C53FD45957}"/>
    <dgm:cxn modelId="{0602E37E-1131-400E-9E33-06E21C5AAEA8}" type="presOf" srcId="{21695B58-671F-4748-AB87-339FD4414631}" destId="{161BFD28-9606-4F94-A5EE-DF87BB347184}" srcOrd="0" destOrd="0" presId="urn:microsoft.com/office/officeart/2005/8/layout/vList2"/>
    <dgm:cxn modelId="{F43B0082-52FC-4751-937D-5290C5FAE2A4}" type="presOf" srcId="{548B5E40-F3C4-441E-8C6A-76F148A54157}" destId="{DBA0FC67-5FFF-443C-B0DC-2360EDD2B42A}" srcOrd="0" destOrd="0" presId="urn:microsoft.com/office/officeart/2005/8/layout/vList2"/>
    <dgm:cxn modelId="{A3FB3696-AE0B-4F70-B417-8E63D933BC0A}" type="presOf" srcId="{A1390F5A-5658-4E9C-8FB4-4061BEA21675}" destId="{4A31D728-3276-4CC2-BC73-29B07881B463}" srcOrd="0" destOrd="0" presId="urn:microsoft.com/office/officeart/2005/8/layout/vList2"/>
    <dgm:cxn modelId="{107A9098-7E1B-448E-8040-EEC189501B92}" srcId="{548B5E40-F3C4-441E-8C6A-76F148A54157}" destId="{A6A7E445-79A1-412C-B51F-0C654BC5B672}" srcOrd="1" destOrd="0" parTransId="{7AF8155B-8AE2-4BB2-9292-003620B44511}" sibTransId="{833EF6EC-BE66-45EE-8742-036A1BFF652A}"/>
    <dgm:cxn modelId="{E1580BC8-C761-4798-ADEC-1BF4D4410171}" type="presOf" srcId="{A6A7E445-79A1-412C-B51F-0C654BC5B672}" destId="{C0EB1239-8F57-4AFF-9E3D-760CA1B86090}" srcOrd="0" destOrd="0" presId="urn:microsoft.com/office/officeart/2005/8/layout/vList2"/>
    <dgm:cxn modelId="{321FFACF-0B02-4621-9296-9664B391E13F}" srcId="{548B5E40-F3C4-441E-8C6A-76F148A54157}" destId="{BE459EC2-E6A9-4612-B294-B96479CBD9CF}" srcOrd="7" destOrd="0" parTransId="{655BCD60-B437-495B-9B95-7E16BA4D6251}" sibTransId="{0F849A5F-22A8-428B-B06D-59C2BAE8BA33}"/>
    <dgm:cxn modelId="{CEA7B2D1-D8BA-45A9-B264-B26F2CA00E1F}" srcId="{548B5E40-F3C4-441E-8C6A-76F148A54157}" destId="{21695B58-671F-4748-AB87-339FD4414631}" srcOrd="3" destOrd="0" parTransId="{EC8D35E0-8F70-402C-908B-518D15CF7382}" sibTransId="{E86238B6-8AA3-46BF-8A5B-595B00E20667}"/>
    <dgm:cxn modelId="{E58CEBD3-4D38-4729-8863-0592C126D519}" srcId="{548B5E40-F3C4-441E-8C6A-76F148A54157}" destId="{7A0C1EB2-CB50-4E72-BFF9-3BF233C312CD}" srcOrd="2" destOrd="0" parTransId="{2005FD37-A11E-4CB4-A9E6-7CDB3D816F33}" sibTransId="{4AF127A8-4CD2-46BB-B29B-24063E4E8D7C}"/>
    <dgm:cxn modelId="{DE22D1E8-BA9C-4922-966C-F0E8A6E52C0F}" type="presOf" srcId="{7A0C1EB2-CB50-4E72-BFF9-3BF233C312CD}" destId="{1BFC4BF6-36C7-476C-91D4-19EA5BB0788A}" srcOrd="0" destOrd="0" presId="urn:microsoft.com/office/officeart/2005/8/layout/vList2"/>
    <dgm:cxn modelId="{C80CBDF3-533E-4828-885C-4B508806AAA3}" srcId="{548B5E40-F3C4-441E-8C6A-76F148A54157}" destId="{CB2864C4-B6D1-441B-BC71-2C80AB5E9A7F}" srcOrd="8" destOrd="0" parTransId="{7F302FCA-E288-4CA8-B7B6-03989BA29C31}" sibTransId="{AA51CFA7-B624-4035-896F-2B0C73DCDE8E}"/>
    <dgm:cxn modelId="{A0A58FE0-1BEB-44DE-8E2B-13E6DC9D2B06}" type="presParOf" srcId="{DBA0FC67-5FFF-443C-B0DC-2360EDD2B42A}" destId="{A12B4A86-0A9F-4D41-8A67-45EA4C50512C}" srcOrd="0" destOrd="0" presId="urn:microsoft.com/office/officeart/2005/8/layout/vList2"/>
    <dgm:cxn modelId="{0FB5EE01-538D-4BB7-90AF-EE1F965F1992}" type="presParOf" srcId="{DBA0FC67-5FFF-443C-B0DC-2360EDD2B42A}" destId="{A4A96A66-C3BB-4C08-8DC5-3D3D28709497}" srcOrd="1" destOrd="0" presId="urn:microsoft.com/office/officeart/2005/8/layout/vList2"/>
    <dgm:cxn modelId="{6646BBE3-849A-434C-AF41-B73BC1E042E0}" type="presParOf" srcId="{DBA0FC67-5FFF-443C-B0DC-2360EDD2B42A}" destId="{C0EB1239-8F57-4AFF-9E3D-760CA1B86090}" srcOrd="2" destOrd="0" presId="urn:microsoft.com/office/officeart/2005/8/layout/vList2"/>
    <dgm:cxn modelId="{888E1419-CCD6-4FFC-9DCF-E145B54AFE2B}" type="presParOf" srcId="{DBA0FC67-5FFF-443C-B0DC-2360EDD2B42A}" destId="{5F2DF79A-8018-4DCB-B044-CD3EF63C3B0F}" srcOrd="3" destOrd="0" presId="urn:microsoft.com/office/officeart/2005/8/layout/vList2"/>
    <dgm:cxn modelId="{6BA34FA4-0C4C-4C64-BBB2-5A87CB226C21}" type="presParOf" srcId="{DBA0FC67-5FFF-443C-B0DC-2360EDD2B42A}" destId="{1BFC4BF6-36C7-476C-91D4-19EA5BB0788A}" srcOrd="4" destOrd="0" presId="urn:microsoft.com/office/officeart/2005/8/layout/vList2"/>
    <dgm:cxn modelId="{1F2E4A88-5A73-4F5B-88A7-4EBE6300CB19}" type="presParOf" srcId="{DBA0FC67-5FFF-443C-B0DC-2360EDD2B42A}" destId="{9BD8B211-765F-4942-BFDA-C2BDBE6E3F7D}" srcOrd="5" destOrd="0" presId="urn:microsoft.com/office/officeart/2005/8/layout/vList2"/>
    <dgm:cxn modelId="{5C235E3C-BEF7-4AF6-B5F6-E076DAFE649F}" type="presParOf" srcId="{DBA0FC67-5FFF-443C-B0DC-2360EDD2B42A}" destId="{161BFD28-9606-4F94-A5EE-DF87BB347184}" srcOrd="6" destOrd="0" presId="urn:microsoft.com/office/officeart/2005/8/layout/vList2"/>
    <dgm:cxn modelId="{D1EEED69-9D37-45F3-851E-859134A3E234}" type="presParOf" srcId="{DBA0FC67-5FFF-443C-B0DC-2360EDD2B42A}" destId="{586C79C6-37F9-4AEC-AE26-BF02CF275A88}" srcOrd="7" destOrd="0" presId="urn:microsoft.com/office/officeart/2005/8/layout/vList2"/>
    <dgm:cxn modelId="{22E410BB-1069-4A43-924C-E8299F380DDB}" type="presParOf" srcId="{DBA0FC67-5FFF-443C-B0DC-2360EDD2B42A}" destId="{06295728-E2C5-4CDB-9B49-98EBA121CDE6}" srcOrd="8" destOrd="0" presId="urn:microsoft.com/office/officeart/2005/8/layout/vList2"/>
    <dgm:cxn modelId="{7F9ADFAC-B65F-460C-B796-03EA1D823BFA}" type="presParOf" srcId="{DBA0FC67-5FFF-443C-B0DC-2360EDD2B42A}" destId="{AA3BCEDC-33B8-4522-B1FA-2A56391E7737}" srcOrd="9" destOrd="0" presId="urn:microsoft.com/office/officeart/2005/8/layout/vList2"/>
    <dgm:cxn modelId="{36D896BC-C4E6-4A77-B8B7-D1310B93E7AF}" type="presParOf" srcId="{DBA0FC67-5FFF-443C-B0DC-2360EDD2B42A}" destId="{4A31D728-3276-4CC2-BC73-29B07881B463}" srcOrd="10" destOrd="0" presId="urn:microsoft.com/office/officeart/2005/8/layout/vList2"/>
    <dgm:cxn modelId="{F8B44BDA-B482-4B4C-8EF0-FD886F1ABFE5}" type="presParOf" srcId="{DBA0FC67-5FFF-443C-B0DC-2360EDD2B42A}" destId="{400D3489-1E07-4C60-90F0-0EB1B9C19E77}" srcOrd="11" destOrd="0" presId="urn:microsoft.com/office/officeart/2005/8/layout/vList2"/>
    <dgm:cxn modelId="{8CE7074D-6356-4050-8C99-6E25E9529CD4}" type="presParOf" srcId="{DBA0FC67-5FFF-443C-B0DC-2360EDD2B42A}" destId="{F24690E7-413E-4553-89C8-445C2DC2039C}" srcOrd="12" destOrd="0" presId="urn:microsoft.com/office/officeart/2005/8/layout/vList2"/>
    <dgm:cxn modelId="{D2123301-E9BE-4056-8F6C-28EDAEFE2E71}" type="presParOf" srcId="{DBA0FC67-5FFF-443C-B0DC-2360EDD2B42A}" destId="{44EFE430-98A0-4F8A-8002-AF119122D1AF}" srcOrd="13" destOrd="0" presId="urn:microsoft.com/office/officeart/2005/8/layout/vList2"/>
    <dgm:cxn modelId="{4C920386-B439-4DD7-B414-BDCFB18C672B}" type="presParOf" srcId="{DBA0FC67-5FFF-443C-B0DC-2360EDD2B42A}" destId="{55E35F05-63AC-47AC-B624-0BAD6D9F2891}" srcOrd="14" destOrd="0" presId="urn:microsoft.com/office/officeart/2005/8/layout/vList2"/>
    <dgm:cxn modelId="{A5F07C49-78D8-465A-BC59-D4F7CC826356}" type="presParOf" srcId="{DBA0FC67-5FFF-443C-B0DC-2360EDD2B42A}" destId="{0567FA8C-4D01-4FD8-A727-3D993BCA3B05}" srcOrd="15" destOrd="0" presId="urn:microsoft.com/office/officeart/2005/8/layout/vList2"/>
    <dgm:cxn modelId="{12528103-A83B-4AB4-B356-4E4FBD312BBE}" type="presParOf" srcId="{DBA0FC67-5FFF-443C-B0DC-2360EDD2B42A}" destId="{9ADFBA1C-BB73-4043-8DA4-CCA0E6B217C6}" srcOrd="1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38EBAED-E300-40C2-9CA7-402DA848F5AB}"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D9BA0D9-2E48-40C3-B6E1-098C0BF12EB4}">
      <dgm:prSet/>
      <dgm:spPr/>
      <dgm:t>
        <a:bodyPr/>
        <a:lstStyle/>
        <a:p>
          <a:r>
            <a:rPr lang="en-US"/>
            <a:t>Specific: Be as clear as possible. For example, do you hope to increase your firm’s LinkedIn follower count by 500 in the next month? Do you want to increase your click-through rates by 20% by the end of the year?</a:t>
          </a:r>
        </a:p>
      </dgm:t>
    </dgm:pt>
    <dgm:pt modelId="{03F96827-BC28-4DA0-AF0C-AAD59392326C}" type="parTrans" cxnId="{7FB2C2E8-FDE1-46C6-8670-D06ED27A3C44}">
      <dgm:prSet/>
      <dgm:spPr/>
      <dgm:t>
        <a:bodyPr/>
        <a:lstStyle/>
        <a:p>
          <a:endParaRPr lang="en-US"/>
        </a:p>
      </dgm:t>
    </dgm:pt>
    <dgm:pt modelId="{03034C6D-7F95-4EE8-91C3-50F156876592}" type="sibTrans" cxnId="{7FB2C2E8-FDE1-46C6-8670-D06ED27A3C44}">
      <dgm:prSet/>
      <dgm:spPr/>
      <dgm:t>
        <a:bodyPr/>
        <a:lstStyle/>
        <a:p>
          <a:endParaRPr lang="en-US"/>
        </a:p>
      </dgm:t>
    </dgm:pt>
    <dgm:pt modelId="{48EE967C-34DC-4FB5-AAA7-39ECE1372A6D}">
      <dgm:prSet/>
      <dgm:spPr/>
      <dgm:t>
        <a:bodyPr/>
        <a:lstStyle/>
        <a:p>
          <a:r>
            <a:rPr lang="en-US"/>
            <a:t>Measurable: Will you be able to track and quantify your progress? For example, during a monthly check-in, you should be able to determine how close you are to meeting the goal.</a:t>
          </a:r>
        </a:p>
      </dgm:t>
    </dgm:pt>
    <dgm:pt modelId="{493FA90B-D1D9-4007-BF27-578E742E4A59}" type="parTrans" cxnId="{139CCA6F-CA5C-4095-A2B9-CC6E35D4EF84}">
      <dgm:prSet/>
      <dgm:spPr/>
      <dgm:t>
        <a:bodyPr/>
        <a:lstStyle/>
        <a:p>
          <a:endParaRPr lang="en-US"/>
        </a:p>
      </dgm:t>
    </dgm:pt>
    <dgm:pt modelId="{9388AA99-4B02-4B9D-82E2-8BB25AE387FE}" type="sibTrans" cxnId="{139CCA6F-CA5C-4095-A2B9-CC6E35D4EF84}">
      <dgm:prSet/>
      <dgm:spPr/>
      <dgm:t>
        <a:bodyPr/>
        <a:lstStyle/>
        <a:p>
          <a:endParaRPr lang="en-US"/>
        </a:p>
      </dgm:t>
    </dgm:pt>
    <dgm:pt modelId="{37A1B8D0-4453-40A7-BB29-5A43E1E14CF4}">
      <dgm:prSet/>
      <dgm:spPr/>
      <dgm:t>
        <a:bodyPr/>
        <a:lstStyle/>
        <a:p>
          <a:r>
            <a:rPr lang="en-US"/>
            <a:t>Attainable: Keep it real. Set KPIs that are within an achievable scope.</a:t>
          </a:r>
        </a:p>
      </dgm:t>
    </dgm:pt>
    <dgm:pt modelId="{86AD2611-9730-4D9E-87FB-236E33A7CCBD}" type="parTrans" cxnId="{6A79AA05-F5FC-4B60-BD2F-95A151AFD04B}">
      <dgm:prSet/>
      <dgm:spPr/>
      <dgm:t>
        <a:bodyPr/>
        <a:lstStyle/>
        <a:p>
          <a:endParaRPr lang="en-US"/>
        </a:p>
      </dgm:t>
    </dgm:pt>
    <dgm:pt modelId="{71807730-C9CD-4501-8AA3-1FBBD1C5024F}" type="sibTrans" cxnId="{6A79AA05-F5FC-4B60-BD2F-95A151AFD04B}">
      <dgm:prSet/>
      <dgm:spPr/>
      <dgm:t>
        <a:bodyPr/>
        <a:lstStyle/>
        <a:p>
          <a:endParaRPr lang="en-US"/>
        </a:p>
      </dgm:t>
    </dgm:pt>
    <dgm:pt modelId="{C50CD81C-3964-4A20-A880-9F6F74AAC804}">
      <dgm:prSet/>
      <dgm:spPr/>
      <dgm:t>
        <a:bodyPr/>
        <a:lstStyle/>
        <a:p>
          <a:r>
            <a:rPr lang="en-US"/>
            <a:t>Relevant: Make sure each social media KPI connects to the firm’s larger goals.</a:t>
          </a:r>
        </a:p>
      </dgm:t>
    </dgm:pt>
    <dgm:pt modelId="{F803B989-BBB4-4C77-8758-A7F8154009E5}" type="parTrans" cxnId="{B417661E-F5F3-4246-91D1-3A2BEFBB65C0}">
      <dgm:prSet/>
      <dgm:spPr/>
      <dgm:t>
        <a:bodyPr/>
        <a:lstStyle/>
        <a:p>
          <a:endParaRPr lang="en-US"/>
        </a:p>
      </dgm:t>
    </dgm:pt>
    <dgm:pt modelId="{64A8F261-4145-46C5-8475-11FECAE9F5A8}" type="sibTrans" cxnId="{B417661E-F5F3-4246-91D1-3A2BEFBB65C0}">
      <dgm:prSet/>
      <dgm:spPr/>
      <dgm:t>
        <a:bodyPr/>
        <a:lstStyle/>
        <a:p>
          <a:endParaRPr lang="en-US"/>
        </a:p>
      </dgm:t>
    </dgm:pt>
    <dgm:pt modelId="{2A1CFC56-A791-4ECA-966E-AB806177F804}">
      <dgm:prSet/>
      <dgm:spPr/>
      <dgm:t>
        <a:bodyPr/>
        <a:lstStyle/>
        <a:p>
          <a:r>
            <a:rPr lang="en-US"/>
            <a:t>Timely: What’s the timeframe for achieving this goal and determining whether success has been met? One month, six months, one year?</a:t>
          </a:r>
        </a:p>
      </dgm:t>
    </dgm:pt>
    <dgm:pt modelId="{3A0C2E5B-C22C-4A18-B03E-72E106E4B642}" type="parTrans" cxnId="{7F0D0CA3-8C38-4655-8322-E425C827DADA}">
      <dgm:prSet/>
      <dgm:spPr/>
      <dgm:t>
        <a:bodyPr/>
        <a:lstStyle/>
        <a:p>
          <a:endParaRPr lang="en-US"/>
        </a:p>
      </dgm:t>
    </dgm:pt>
    <dgm:pt modelId="{093A0F1A-D9D2-4111-AD5A-F692EAFC2648}" type="sibTrans" cxnId="{7F0D0CA3-8C38-4655-8322-E425C827DADA}">
      <dgm:prSet/>
      <dgm:spPr/>
      <dgm:t>
        <a:bodyPr/>
        <a:lstStyle/>
        <a:p>
          <a:endParaRPr lang="en-US"/>
        </a:p>
      </dgm:t>
    </dgm:pt>
    <dgm:pt modelId="{0150BDBC-B9F4-4C7C-847D-012CEAE2CF5E}" type="pres">
      <dgm:prSet presAssocID="{438EBAED-E300-40C2-9CA7-402DA848F5AB}" presName="root" presStyleCnt="0">
        <dgm:presLayoutVars>
          <dgm:dir/>
          <dgm:resizeHandles val="exact"/>
        </dgm:presLayoutVars>
      </dgm:prSet>
      <dgm:spPr/>
    </dgm:pt>
    <dgm:pt modelId="{ED1B7AB0-A467-4D49-9D19-08752DCBA67A}" type="pres">
      <dgm:prSet presAssocID="{5D9BA0D9-2E48-40C3-B6E1-098C0BF12EB4}" presName="compNode" presStyleCnt="0"/>
      <dgm:spPr/>
    </dgm:pt>
    <dgm:pt modelId="{51C5E93B-0AFD-4506-9DC7-BC0A4F808E15}" type="pres">
      <dgm:prSet presAssocID="{5D9BA0D9-2E48-40C3-B6E1-098C0BF12EB4}" presName="bgRect" presStyleLbl="bgShp" presStyleIdx="0" presStyleCnt="5"/>
      <dgm:spPr/>
    </dgm:pt>
    <dgm:pt modelId="{C430C337-B443-4EA4-BFED-7B639A491911}" type="pres">
      <dgm:prSet presAssocID="{5D9BA0D9-2E48-40C3-B6E1-098C0BF12EB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pt>
    <dgm:pt modelId="{E92BA300-8C0E-4DAB-AAAB-53D9E4E81CA2}" type="pres">
      <dgm:prSet presAssocID="{5D9BA0D9-2E48-40C3-B6E1-098C0BF12EB4}" presName="spaceRect" presStyleCnt="0"/>
      <dgm:spPr/>
    </dgm:pt>
    <dgm:pt modelId="{DE2A6901-2BE0-4D6D-894A-CBF5EE5ECE4C}" type="pres">
      <dgm:prSet presAssocID="{5D9BA0D9-2E48-40C3-B6E1-098C0BF12EB4}" presName="parTx" presStyleLbl="revTx" presStyleIdx="0" presStyleCnt="5">
        <dgm:presLayoutVars>
          <dgm:chMax val="0"/>
          <dgm:chPref val="0"/>
        </dgm:presLayoutVars>
      </dgm:prSet>
      <dgm:spPr/>
    </dgm:pt>
    <dgm:pt modelId="{2EA8517C-E6C5-4CD0-A921-4198940A0306}" type="pres">
      <dgm:prSet presAssocID="{03034C6D-7F95-4EE8-91C3-50F156876592}" presName="sibTrans" presStyleCnt="0"/>
      <dgm:spPr/>
    </dgm:pt>
    <dgm:pt modelId="{DFCB84AF-87C7-4410-BF3C-B854F453869A}" type="pres">
      <dgm:prSet presAssocID="{48EE967C-34DC-4FB5-AAA7-39ECE1372A6D}" presName="compNode" presStyleCnt="0"/>
      <dgm:spPr/>
    </dgm:pt>
    <dgm:pt modelId="{01AD7A6A-43FD-4AB5-B62F-7A8BEF53E78E}" type="pres">
      <dgm:prSet presAssocID="{48EE967C-34DC-4FB5-AAA7-39ECE1372A6D}" presName="bgRect" presStyleLbl="bgShp" presStyleIdx="1" presStyleCnt="5"/>
      <dgm:spPr/>
    </dgm:pt>
    <dgm:pt modelId="{ACDCB096-AC11-4A1F-98C3-BC7C90D05DD8}" type="pres">
      <dgm:prSet presAssocID="{48EE967C-34DC-4FB5-AAA7-39ECE1372A6D}"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pt>
    <dgm:pt modelId="{89F7FCAC-F0E3-4868-B923-4B5EF3A88026}" type="pres">
      <dgm:prSet presAssocID="{48EE967C-34DC-4FB5-AAA7-39ECE1372A6D}" presName="spaceRect" presStyleCnt="0"/>
      <dgm:spPr/>
    </dgm:pt>
    <dgm:pt modelId="{DF011878-23A3-4650-83B3-45753E5EDE39}" type="pres">
      <dgm:prSet presAssocID="{48EE967C-34DC-4FB5-AAA7-39ECE1372A6D}" presName="parTx" presStyleLbl="revTx" presStyleIdx="1" presStyleCnt="5">
        <dgm:presLayoutVars>
          <dgm:chMax val="0"/>
          <dgm:chPref val="0"/>
        </dgm:presLayoutVars>
      </dgm:prSet>
      <dgm:spPr/>
    </dgm:pt>
    <dgm:pt modelId="{A532169B-A528-4D27-8DFD-12246D4365BB}" type="pres">
      <dgm:prSet presAssocID="{9388AA99-4B02-4B9D-82E2-8BB25AE387FE}" presName="sibTrans" presStyleCnt="0"/>
      <dgm:spPr/>
    </dgm:pt>
    <dgm:pt modelId="{7E19228E-EE06-4EB0-B8DE-4EABAEBE0F41}" type="pres">
      <dgm:prSet presAssocID="{37A1B8D0-4453-40A7-BB29-5A43E1E14CF4}" presName="compNode" presStyleCnt="0"/>
      <dgm:spPr/>
    </dgm:pt>
    <dgm:pt modelId="{FDE32FEF-D4E7-4CE7-8559-F3111F83FE77}" type="pres">
      <dgm:prSet presAssocID="{37A1B8D0-4453-40A7-BB29-5A43E1E14CF4}" presName="bgRect" presStyleLbl="bgShp" presStyleIdx="2" presStyleCnt="5"/>
      <dgm:spPr/>
    </dgm:pt>
    <dgm:pt modelId="{0CDDB696-7A56-4D1C-9E3C-5850A4FA3867}" type="pres">
      <dgm:prSet presAssocID="{37A1B8D0-4453-40A7-BB29-5A43E1E14CF4}"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pt>
    <dgm:pt modelId="{44C6A7B7-BD00-442B-A122-7D06EB9EA1C0}" type="pres">
      <dgm:prSet presAssocID="{37A1B8D0-4453-40A7-BB29-5A43E1E14CF4}" presName="spaceRect" presStyleCnt="0"/>
      <dgm:spPr/>
    </dgm:pt>
    <dgm:pt modelId="{1E824A64-3B26-42EF-A10D-F4D3F647DAFF}" type="pres">
      <dgm:prSet presAssocID="{37A1B8D0-4453-40A7-BB29-5A43E1E14CF4}" presName="parTx" presStyleLbl="revTx" presStyleIdx="2" presStyleCnt="5">
        <dgm:presLayoutVars>
          <dgm:chMax val="0"/>
          <dgm:chPref val="0"/>
        </dgm:presLayoutVars>
      </dgm:prSet>
      <dgm:spPr/>
    </dgm:pt>
    <dgm:pt modelId="{9C7EFE95-3B5B-4148-9E46-68295221133C}" type="pres">
      <dgm:prSet presAssocID="{71807730-C9CD-4501-8AA3-1FBBD1C5024F}" presName="sibTrans" presStyleCnt="0"/>
      <dgm:spPr/>
    </dgm:pt>
    <dgm:pt modelId="{7F35C1FE-2DED-4589-A47D-06A634151CB1}" type="pres">
      <dgm:prSet presAssocID="{C50CD81C-3964-4A20-A880-9F6F74AAC804}" presName="compNode" presStyleCnt="0"/>
      <dgm:spPr/>
    </dgm:pt>
    <dgm:pt modelId="{B469A17F-053F-4C9C-AE4A-14DA5AD513F4}" type="pres">
      <dgm:prSet presAssocID="{C50CD81C-3964-4A20-A880-9F6F74AAC804}" presName="bgRect" presStyleLbl="bgShp" presStyleIdx="3" presStyleCnt="5"/>
      <dgm:spPr/>
    </dgm:pt>
    <dgm:pt modelId="{8C814DDA-F99A-4BCB-9350-C8272F1EADF2}" type="pres">
      <dgm:prSet presAssocID="{C50CD81C-3964-4A20-A880-9F6F74AAC80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pt>
    <dgm:pt modelId="{69382BBF-1A92-49C0-9DDB-C46E195F59C9}" type="pres">
      <dgm:prSet presAssocID="{C50CD81C-3964-4A20-A880-9F6F74AAC804}" presName="spaceRect" presStyleCnt="0"/>
      <dgm:spPr/>
    </dgm:pt>
    <dgm:pt modelId="{A5A30DEB-784E-4220-B2AE-6A8A816FEFCE}" type="pres">
      <dgm:prSet presAssocID="{C50CD81C-3964-4A20-A880-9F6F74AAC804}" presName="parTx" presStyleLbl="revTx" presStyleIdx="3" presStyleCnt="5">
        <dgm:presLayoutVars>
          <dgm:chMax val="0"/>
          <dgm:chPref val="0"/>
        </dgm:presLayoutVars>
      </dgm:prSet>
      <dgm:spPr/>
    </dgm:pt>
    <dgm:pt modelId="{9F159582-8918-4142-9C7E-00E64060A60D}" type="pres">
      <dgm:prSet presAssocID="{64A8F261-4145-46C5-8475-11FECAE9F5A8}" presName="sibTrans" presStyleCnt="0"/>
      <dgm:spPr/>
    </dgm:pt>
    <dgm:pt modelId="{04DDE31C-2B33-4D1A-83FA-F53208F448FC}" type="pres">
      <dgm:prSet presAssocID="{2A1CFC56-A791-4ECA-966E-AB806177F804}" presName="compNode" presStyleCnt="0"/>
      <dgm:spPr/>
    </dgm:pt>
    <dgm:pt modelId="{DFD93ECD-E75C-402C-AF5D-BDCF2169B259}" type="pres">
      <dgm:prSet presAssocID="{2A1CFC56-A791-4ECA-966E-AB806177F804}" presName="bgRect" presStyleLbl="bgShp" presStyleIdx="4" presStyleCnt="5"/>
      <dgm:spPr/>
    </dgm:pt>
    <dgm:pt modelId="{3FECC95F-29B9-43DC-95DC-CA1A572BC260}" type="pres">
      <dgm:prSet presAssocID="{2A1CFC56-A791-4ECA-966E-AB806177F80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pt>
    <dgm:pt modelId="{1C20F0C5-28E4-4465-87D0-4A41156A93DD}" type="pres">
      <dgm:prSet presAssocID="{2A1CFC56-A791-4ECA-966E-AB806177F804}" presName="spaceRect" presStyleCnt="0"/>
      <dgm:spPr/>
    </dgm:pt>
    <dgm:pt modelId="{867D0E03-0253-479D-ADAF-410133CE8140}" type="pres">
      <dgm:prSet presAssocID="{2A1CFC56-A791-4ECA-966E-AB806177F804}" presName="parTx" presStyleLbl="revTx" presStyleIdx="4" presStyleCnt="5">
        <dgm:presLayoutVars>
          <dgm:chMax val="0"/>
          <dgm:chPref val="0"/>
        </dgm:presLayoutVars>
      </dgm:prSet>
      <dgm:spPr/>
    </dgm:pt>
  </dgm:ptLst>
  <dgm:cxnLst>
    <dgm:cxn modelId="{6A79AA05-F5FC-4B60-BD2F-95A151AFD04B}" srcId="{438EBAED-E300-40C2-9CA7-402DA848F5AB}" destId="{37A1B8D0-4453-40A7-BB29-5A43E1E14CF4}" srcOrd="2" destOrd="0" parTransId="{86AD2611-9730-4D9E-87FB-236E33A7CCBD}" sibTransId="{71807730-C9CD-4501-8AA3-1FBBD1C5024F}"/>
    <dgm:cxn modelId="{B417661E-F5F3-4246-91D1-3A2BEFBB65C0}" srcId="{438EBAED-E300-40C2-9CA7-402DA848F5AB}" destId="{C50CD81C-3964-4A20-A880-9F6F74AAC804}" srcOrd="3" destOrd="0" parTransId="{F803B989-BBB4-4C77-8758-A7F8154009E5}" sibTransId="{64A8F261-4145-46C5-8475-11FECAE9F5A8}"/>
    <dgm:cxn modelId="{AE0B914F-AFAC-4C2F-B5FC-AA0F88595A30}" type="presOf" srcId="{2A1CFC56-A791-4ECA-966E-AB806177F804}" destId="{867D0E03-0253-479D-ADAF-410133CE8140}" srcOrd="0" destOrd="0" presId="urn:microsoft.com/office/officeart/2018/2/layout/IconVerticalSolidList"/>
    <dgm:cxn modelId="{139CCA6F-CA5C-4095-A2B9-CC6E35D4EF84}" srcId="{438EBAED-E300-40C2-9CA7-402DA848F5AB}" destId="{48EE967C-34DC-4FB5-AAA7-39ECE1372A6D}" srcOrd="1" destOrd="0" parTransId="{493FA90B-D1D9-4007-BF27-578E742E4A59}" sibTransId="{9388AA99-4B02-4B9D-82E2-8BB25AE387FE}"/>
    <dgm:cxn modelId="{B7EE9DA0-4F68-4CF6-A171-71E34D908771}" type="presOf" srcId="{48EE967C-34DC-4FB5-AAA7-39ECE1372A6D}" destId="{DF011878-23A3-4650-83B3-45753E5EDE39}" srcOrd="0" destOrd="0" presId="urn:microsoft.com/office/officeart/2018/2/layout/IconVerticalSolidList"/>
    <dgm:cxn modelId="{7F0D0CA3-8C38-4655-8322-E425C827DADA}" srcId="{438EBAED-E300-40C2-9CA7-402DA848F5AB}" destId="{2A1CFC56-A791-4ECA-966E-AB806177F804}" srcOrd="4" destOrd="0" parTransId="{3A0C2E5B-C22C-4A18-B03E-72E106E4B642}" sibTransId="{093A0F1A-D9D2-4111-AD5A-F692EAFC2648}"/>
    <dgm:cxn modelId="{FEA417C9-54EF-4F45-9599-7FFDBE561614}" type="presOf" srcId="{5D9BA0D9-2E48-40C3-B6E1-098C0BF12EB4}" destId="{DE2A6901-2BE0-4D6D-894A-CBF5EE5ECE4C}" srcOrd="0" destOrd="0" presId="urn:microsoft.com/office/officeart/2018/2/layout/IconVerticalSolidList"/>
    <dgm:cxn modelId="{CD8142D8-785F-4090-B508-F1EBC4A0E7EF}" type="presOf" srcId="{C50CD81C-3964-4A20-A880-9F6F74AAC804}" destId="{A5A30DEB-784E-4220-B2AE-6A8A816FEFCE}" srcOrd="0" destOrd="0" presId="urn:microsoft.com/office/officeart/2018/2/layout/IconVerticalSolidList"/>
    <dgm:cxn modelId="{7FB2C2E8-FDE1-46C6-8670-D06ED27A3C44}" srcId="{438EBAED-E300-40C2-9CA7-402DA848F5AB}" destId="{5D9BA0D9-2E48-40C3-B6E1-098C0BF12EB4}" srcOrd="0" destOrd="0" parTransId="{03F96827-BC28-4DA0-AF0C-AAD59392326C}" sibTransId="{03034C6D-7F95-4EE8-91C3-50F156876592}"/>
    <dgm:cxn modelId="{D6343CEA-F9C6-4102-A7F9-8CA89E97FFBD}" type="presOf" srcId="{37A1B8D0-4453-40A7-BB29-5A43E1E14CF4}" destId="{1E824A64-3B26-42EF-A10D-F4D3F647DAFF}" srcOrd="0" destOrd="0" presId="urn:microsoft.com/office/officeart/2018/2/layout/IconVerticalSolidList"/>
    <dgm:cxn modelId="{784AFCEE-9F2A-41DC-9A9E-71564A75C9FB}" type="presOf" srcId="{438EBAED-E300-40C2-9CA7-402DA848F5AB}" destId="{0150BDBC-B9F4-4C7C-847D-012CEAE2CF5E}" srcOrd="0" destOrd="0" presId="urn:microsoft.com/office/officeart/2018/2/layout/IconVerticalSolidList"/>
    <dgm:cxn modelId="{74518214-6AFB-4DA8-A389-A300105B3335}" type="presParOf" srcId="{0150BDBC-B9F4-4C7C-847D-012CEAE2CF5E}" destId="{ED1B7AB0-A467-4D49-9D19-08752DCBA67A}" srcOrd="0" destOrd="0" presId="urn:microsoft.com/office/officeart/2018/2/layout/IconVerticalSolidList"/>
    <dgm:cxn modelId="{0A06FB9C-09C4-4924-8C03-6328217D060D}" type="presParOf" srcId="{ED1B7AB0-A467-4D49-9D19-08752DCBA67A}" destId="{51C5E93B-0AFD-4506-9DC7-BC0A4F808E15}" srcOrd="0" destOrd="0" presId="urn:microsoft.com/office/officeart/2018/2/layout/IconVerticalSolidList"/>
    <dgm:cxn modelId="{FE98ADBE-70EA-4692-AAD8-05A46981EA22}" type="presParOf" srcId="{ED1B7AB0-A467-4D49-9D19-08752DCBA67A}" destId="{C430C337-B443-4EA4-BFED-7B639A491911}" srcOrd="1" destOrd="0" presId="urn:microsoft.com/office/officeart/2018/2/layout/IconVerticalSolidList"/>
    <dgm:cxn modelId="{97B8D081-06A4-4C08-AB3F-87E6DFAA5739}" type="presParOf" srcId="{ED1B7AB0-A467-4D49-9D19-08752DCBA67A}" destId="{E92BA300-8C0E-4DAB-AAAB-53D9E4E81CA2}" srcOrd="2" destOrd="0" presId="urn:microsoft.com/office/officeart/2018/2/layout/IconVerticalSolidList"/>
    <dgm:cxn modelId="{C27F8908-B7A1-4B43-AEB2-C0496C144541}" type="presParOf" srcId="{ED1B7AB0-A467-4D49-9D19-08752DCBA67A}" destId="{DE2A6901-2BE0-4D6D-894A-CBF5EE5ECE4C}" srcOrd="3" destOrd="0" presId="urn:microsoft.com/office/officeart/2018/2/layout/IconVerticalSolidList"/>
    <dgm:cxn modelId="{176C9272-D289-4B7A-BA13-182ABEE14558}" type="presParOf" srcId="{0150BDBC-B9F4-4C7C-847D-012CEAE2CF5E}" destId="{2EA8517C-E6C5-4CD0-A921-4198940A0306}" srcOrd="1" destOrd="0" presId="urn:microsoft.com/office/officeart/2018/2/layout/IconVerticalSolidList"/>
    <dgm:cxn modelId="{3AC86465-3F1B-48C6-923F-5D1EEF82C0F1}" type="presParOf" srcId="{0150BDBC-B9F4-4C7C-847D-012CEAE2CF5E}" destId="{DFCB84AF-87C7-4410-BF3C-B854F453869A}" srcOrd="2" destOrd="0" presId="urn:microsoft.com/office/officeart/2018/2/layout/IconVerticalSolidList"/>
    <dgm:cxn modelId="{2EB180F1-E5C5-4700-A03F-97F3DC6DB884}" type="presParOf" srcId="{DFCB84AF-87C7-4410-BF3C-B854F453869A}" destId="{01AD7A6A-43FD-4AB5-B62F-7A8BEF53E78E}" srcOrd="0" destOrd="0" presId="urn:microsoft.com/office/officeart/2018/2/layout/IconVerticalSolidList"/>
    <dgm:cxn modelId="{7D945529-F0A0-4525-8030-DE2443160444}" type="presParOf" srcId="{DFCB84AF-87C7-4410-BF3C-B854F453869A}" destId="{ACDCB096-AC11-4A1F-98C3-BC7C90D05DD8}" srcOrd="1" destOrd="0" presId="urn:microsoft.com/office/officeart/2018/2/layout/IconVerticalSolidList"/>
    <dgm:cxn modelId="{2177305B-17EE-481C-9447-4AA86603EE90}" type="presParOf" srcId="{DFCB84AF-87C7-4410-BF3C-B854F453869A}" destId="{89F7FCAC-F0E3-4868-B923-4B5EF3A88026}" srcOrd="2" destOrd="0" presId="urn:microsoft.com/office/officeart/2018/2/layout/IconVerticalSolidList"/>
    <dgm:cxn modelId="{017951BD-EADE-4015-B348-EC159C5382E7}" type="presParOf" srcId="{DFCB84AF-87C7-4410-BF3C-B854F453869A}" destId="{DF011878-23A3-4650-83B3-45753E5EDE39}" srcOrd="3" destOrd="0" presId="urn:microsoft.com/office/officeart/2018/2/layout/IconVerticalSolidList"/>
    <dgm:cxn modelId="{C4F49B21-4BAB-45F7-AC68-DFAC4B1205C9}" type="presParOf" srcId="{0150BDBC-B9F4-4C7C-847D-012CEAE2CF5E}" destId="{A532169B-A528-4D27-8DFD-12246D4365BB}" srcOrd="3" destOrd="0" presId="urn:microsoft.com/office/officeart/2018/2/layout/IconVerticalSolidList"/>
    <dgm:cxn modelId="{E9D1F73A-9432-486A-8B10-D3110FC9AB29}" type="presParOf" srcId="{0150BDBC-B9F4-4C7C-847D-012CEAE2CF5E}" destId="{7E19228E-EE06-4EB0-B8DE-4EABAEBE0F41}" srcOrd="4" destOrd="0" presId="urn:microsoft.com/office/officeart/2018/2/layout/IconVerticalSolidList"/>
    <dgm:cxn modelId="{C9A570ED-DC28-40CF-83B3-35471EC7A334}" type="presParOf" srcId="{7E19228E-EE06-4EB0-B8DE-4EABAEBE0F41}" destId="{FDE32FEF-D4E7-4CE7-8559-F3111F83FE77}" srcOrd="0" destOrd="0" presId="urn:microsoft.com/office/officeart/2018/2/layout/IconVerticalSolidList"/>
    <dgm:cxn modelId="{AA6F5CFD-5C74-413C-92EB-97B603D6170C}" type="presParOf" srcId="{7E19228E-EE06-4EB0-B8DE-4EABAEBE0F41}" destId="{0CDDB696-7A56-4D1C-9E3C-5850A4FA3867}" srcOrd="1" destOrd="0" presId="urn:microsoft.com/office/officeart/2018/2/layout/IconVerticalSolidList"/>
    <dgm:cxn modelId="{90970D11-FDAA-46F8-A0E8-DE06CD1FC62D}" type="presParOf" srcId="{7E19228E-EE06-4EB0-B8DE-4EABAEBE0F41}" destId="{44C6A7B7-BD00-442B-A122-7D06EB9EA1C0}" srcOrd="2" destOrd="0" presId="urn:microsoft.com/office/officeart/2018/2/layout/IconVerticalSolidList"/>
    <dgm:cxn modelId="{E6EAD96C-DDAC-4D42-99F1-4D3B1AD484F0}" type="presParOf" srcId="{7E19228E-EE06-4EB0-B8DE-4EABAEBE0F41}" destId="{1E824A64-3B26-42EF-A10D-F4D3F647DAFF}" srcOrd="3" destOrd="0" presId="urn:microsoft.com/office/officeart/2018/2/layout/IconVerticalSolidList"/>
    <dgm:cxn modelId="{3908F85D-88E5-4EA5-BD0C-4A04D8CFA897}" type="presParOf" srcId="{0150BDBC-B9F4-4C7C-847D-012CEAE2CF5E}" destId="{9C7EFE95-3B5B-4148-9E46-68295221133C}" srcOrd="5" destOrd="0" presId="urn:microsoft.com/office/officeart/2018/2/layout/IconVerticalSolidList"/>
    <dgm:cxn modelId="{3DE653AC-122A-4878-912B-B17B2166758E}" type="presParOf" srcId="{0150BDBC-B9F4-4C7C-847D-012CEAE2CF5E}" destId="{7F35C1FE-2DED-4589-A47D-06A634151CB1}" srcOrd="6" destOrd="0" presId="urn:microsoft.com/office/officeart/2018/2/layout/IconVerticalSolidList"/>
    <dgm:cxn modelId="{7B168CFD-947B-4A7D-9ED0-1468535D6E8A}" type="presParOf" srcId="{7F35C1FE-2DED-4589-A47D-06A634151CB1}" destId="{B469A17F-053F-4C9C-AE4A-14DA5AD513F4}" srcOrd="0" destOrd="0" presId="urn:microsoft.com/office/officeart/2018/2/layout/IconVerticalSolidList"/>
    <dgm:cxn modelId="{C74AC3CA-E4C6-41D6-ABEA-8874D780AFD6}" type="presParOf" srcId="{7F35C1FE-2DED-4589-A47D-06A634151CB1}" destId="{8C814DDA-F99A-4BCB-9350-C8272F1EADF2}" srcOrd="1" destOrd="0" presId="urn:microsoft.com/office/officeart/2018/2/layout/IconVerticalSolidList"/>
    <dgm:cxn modelId="{D1AF993C-9383-4B05-A80A-2D914C8D5C3E}" type="presParOf" srcId="{7F35C1FE-2DED-4589-A47D-06A634151CB1}" destId="{69382BBF-1A92-49C0-9DDB-C46E195F59C9}" srcOrd="2" destOrd="0" presId="urn:microsoft.com/office/officeart/2018/2/layout/IconVerticalSolidList"/>
    <dgm:cxn modelId="{909DB6BB-12E2-47F2-B2B1-5128FB7DF6C9}" type="presParOf" srcId="{7F35C1FE-2DED-4589-A47D-06A634151CB1}" destId="{A5A30DEB-784E-4220-B2AE-6A8A816FEFCE}" srcOrd="3" destOrd="0" presId="urn:microsoft.com/office/officeart/2018/2/layout/IconVerticalSolidList"/>
    <dgm:cxn modelId="{CFAA8FCD-0BF5-4DB3-A63C-26E45DA69210}" type="presParOf" srcId="{0150BDBC-B9F4-4C7C-847D-012CEAE2CF5E}" destId="{9F159582-8918-4142-9C7E-00E64060A60D}" srcOrd="7" destOrd="0" presId="urn:microsoft.com/office/officeart/2018/2/layout/IconVerticalSolidList"/>
    <dgm:cxn modelId="{CC65E7D5-7F2B-4C8A-9D15-529A0B2B6C82}" type="presParOf" srcId="{0150BDBC-B9F4-4C7C-847D-012CEAE2CF5E}" destId="{04DDE31C-2B33-4D1A-83FA-F53208F448FC}" srcOrd="8" destOrd="0" presId="urn:microsoft.com/office/officeart/2018/2/layout/IconVerticalSolidList"/>
    <dgm:cxn modelId="{C1C2C8E0-F16E-4AAA-9193-27660D0BD689}" type="presParOf" srcId="{04DDE31C-2B33-4D1A-83FA-F53208F448FC}" destId="{DFD93ECD-E75C-402C-AF5D-BDCF2169B259}" srcOrd="0" destOrd="0" presId="urn:microsoft.com/office/officeart/2018/2/layout/IconVerticalSolidList"/>
    <dgm:cxn modelId="{3C9F2689-C93B-438D-81F8-B621ABB6A025}" type="presParOf" srcId="{04DDE31C-2B33-4D1A-83FA-F53208F448FC}" destId="{3FECC95F-29B9-43DC-95DC-CA1A572BC260}" srcOrd="1" destOrd="0" presId="urn:microsoft.com/office/officeart/2018/2/layout/IconVerticalSolidList"/>
    <dgm:cxn modelId="{2DCFCA30-4091-44E1-AF48-6B0B9F9D4E77}" type="presParOf" srcId="{04DDE31C-2B33-4D1A-83FA-F53208F448FC}" destId="{1C20F0C5-28E4-4465-87D0-4A41156A93DD}" srcOrd="2" destOrd="0" presId="urn:microsoft.com/office/officeart/2018/2/layout/IconVerticalSolidList"/>
    <dgm:cxn modelId="{EC46897E-9C31-4945-8EB8-72E98686E11B}" type="presParOf" srcId="{04DDE31C-2B33-4D1A-83FA-F53208F448FC}" destId="{867D0E03-0253-479D-ADAF-410133CE814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94AC394-8DCC-4FB8-9606-82D6F27193C5}" type="doc">
      <dgm:prSet loTypeId="urn:microsoft.com/office/officeart/2005/8/layout/pList2" loCatId="list" qsTypeId="urn:microsoft.com/office/officeart/2005/8/quickstyle/simple1" qsCatId="simple" csTypeId="urn:microsoft.com/office/officeart/2005/8/colors/accent1_2" csCatId="accent1" phldr="1"/>
      <dgm:spPr/>
    </dgm:pt>
    <dgm:pt modelId="{FB538300-C124-4522-AA15-9A257B60B8AC}">
      <dgm:prSet phldrT="[Text]" custT="1"/>
      <dgm:spPr/>
      <dgm:t>
        <a:bodyPr/>
        <a:lstStyle/>
        <a:p>
          <a:pPr algn="ctr"/>
          <a:r>
            <a:rPr lang="en-US" sz="2000" b="0" i="1" dirty="0"/>
            <a:t>The use of social networks is inevitable, but beneficial</a:t>
          </a:r>
        </a:p>
      </dgm:t>
    </dgm:pt>
    <dgm:pt modelId="{E3D579E4-DDFF-4853-8272-9E5114C5CFF4}" type="parTrans" cxnId="{3D11DB16-3724-4B0E-AC6B-B381D6DBC57E}">
      <dgm:prSet/>
      <dgm:spPr/>
      <dgm:t>
        <a:bodyPr/>
        <a:lstStyle/>
        <a:p>
          <a:endParaRPr lang="en-US"/>
        </a:p>
      </dgm:t>
    </dgm:pt>
    <dgm:pt modelId="{19C3E088-8837-445E-9F63-32CCC2057F61}" type="sibTrans" cxnId="{3D11DB16-3724-4B0E-AC6B-B381D6DBC57E}">
      <dgm:prSet/>
      <dgm:spPr/>
      <dgm:t>
        <a:bodyPr/>
        <a:lstStyle/>
        <a:p>
          <a:endParaRPr lang="en-US"/>
        </a:p>
      </dgm:t>
    </dgm:pt>
    <dgm:pt modelId="{5F2E4F0E-2E61-425C-851D-F5E76D2219AB}">
      <dgm:prSet phldrT="[Text]"/>
      <dgm:spPr/>
      <dgm:t>
        <a:bodyPr/>
        <a:lstStyle/>
        <a:p>
          <a:r>
            <a:rPr lang="en-US" i="1" dirty="0"/>
            <a:t>Have a social media strategy that balances between individual and corporate brand promotion.</a:t>
          </a:r>
        </a:p>
      </dgm:t>
    </dgm:pt>
    <dgm:pt modelId="{AA6A7983-6683-4F48-AFA0-9B230FA32279}" type="parTrans" cxnId="{8C768246-03F4-4011-8A62-A56E442FC536}">
      <dgm:prSet/>
      <dgm:spPr/>
      <dgm:t>
        <a:bodyPr/>
        <a:lstStyle/>
        <a:p>
          <a:endParaRPr lang="en-US"/>
        </a:p>
      </dgm:t>
    </dgm:pt>
    <dgm:pt modelId="{37B61404-00D8-4B05-8DE5-2258D3A69C31}" type="sibTrans" cxnId="{8C768246-03F4-4011-8A62-A56E442FC536}">
      <dgm:prSet/>
      <dgm:spPr/>
      <dgm:t>
        <a:bodyPr/>
        <a:lstStyle/>
        <a:p>
          <a:endParaRPr lang="en-US"/>
        </a:p>
      </dgm:t>
    </dgm:pt>
    <dgm:pt modelId="{E912A847-0285-41A9-B25E-F98994ED2388}">
      <dgm:prSet phldrT="[Text]"/>
      <dgm:spPr/>
      <dgm:t>
        <a:bodyPr/>
        <a:lstStyle/>
        <a:p>
          <a:r>
            <a:rPr lang="en-US" i="1" dirty="0"/>
            <a:t>Have social media guidelines</a:t>
          </a:r>
        </a:p>
      </dgm:t>
    </dgm:pt>
    <dgm:pt modelId="{4179CC33-8315-4CE7-ACDF-174785D7A3A9}" type="parTrans" cxnId="{FFDBA63B-A679-4996-AF76-E6D47A24877F}">
      <dgm:prSet/>
      <dgm:spPr/>
      <dgm:t>
        <a:bodyPr/>
        <a:lstStyle/>
        <a:p>
          <a:endParaRPr lang="en-US"/>
        </a:p>
      </dgm:t>
    </dgm:pt>
    <dgm:pt modelId="{5B873352-7C30-44C0-AE67-E11F8EDF46CB}" type="sibTrans" cxnId="{FFDBA63B-A679-4996-AF76-E6D47A24877F}">
      <dgm:prSet/>
      <dgm:spPr/>
      <dgm:t>
        <a:bodyPr/>
        <a:lstStyle/>
        <a:p>
          <a:endParaRPr lang="en-US"/>
        </a:p>
      </dgm:t>
    </dgm:pt>
    <dgm:pt modelId="{14D5BE95-517B-49E2-822E-6C42E8954FAC}">
      <dgm:prSet phldrT="[Text]"/>
      <dgm:spPr/>
      <dgm:t>
        <a:bodyPr/>
        <a:lstStyle/>
        <a:p>
          <a:r>
            <a:rPr lang="de-AT" i="1" dirty="0"/>
            <a:t>Monitor social media use and be flexible – there are no rules set in stone and algorithmus changes.</a:t>
          </a:r>
          <a:endParaRPr lang="en-US" i="1" dirty="0"/>
        </a:p>
      </dgm:t>
    </dgm:pt>
    <dgm:pt modelId="{152D5BAF-F0CC-40AE-9BAE-CB7D5DD763D9}" type="parTrans" cxnId="{B991E7A2-8880-46D3-9E1F-BE5F44FA34AE}">
      <dgm:prSet/>
      <dgm:spPr/>
      <dgm:t>
        <a:bodyPr/>
        <a:lstStyle/>
        <a:p>
          <a:endParaRPr lang="en-US"/>
        </a:p>
      </dgm:t>
    </dgm:pt>
    <dgm:pt modelId="{7EDF56DB-7A2D-45F1-A518-B35E7A6C04C9}" type="sibTrans" cxnId="{B991E7A2-8880-46D3-9E1F-BE5F44FA34AE}">
      <dgm:prSet/>
      <dgm:spPr/>
      <dgm:t>
        <a:bodyPr/>
        <a:lstStyle/>
        <a:p>
          <a:endParaRPr lang="en-US"/>
        </a:p>
      </dgm:t>
    </dgm:pt>
    <dgm:pt modelId="{6E42532C-7BD3-4F99-B5C6-5653DE3AB0A5}" type="pres">
      <dgm:prSet presAssocID="{894AC394-8DCC-4FB8-9606-82D6F27193C5}" presName="Name0" presStyleCnt="0">
        <dgm:presLayoutVars>
          <dgm:dir/>
          <dgm:resizeHandles val="exact"/>
        </dgm:presLayoutVars>
      </dgm:prSet>
      <dgm:spPr/>
    </dgm:pt>
    <dgm:pt modelId="{68715788-7B08-49BE-91F4-56760826371B}" type="pres">
      <dgm:prSet presAssocID="{894AC394-8DCC-4FB8-9606-82D6F27193C5}" presName="bkgdShp" presStyleLbl="alignAccFollowNode1" presStyleIdx="0" presStyleCnt="1"/>
      <dgm:spPr/>
    </dgm:pt>
    <dgm:pt modelId="{A82187C8-C740-4D0F-9A3A-102015B27718}" type="pres">
      <dgm:prSet presAssocID="{894AC394-8DCC-4FB8-9606-82D6F27193C5}" presName="linComp" presStyleCnt="0"/>
      <dgm:spPr/>
    </dgm:pt>
    <dgm:pt modelId="{6BCC130E-F058-408C-A7E6-175F1C16BEFF}" type="pres">
      <dgm:prSet presAssocID="{FB538300-C124-4522-AA15-9A257B60B8AC}" presName="compNode" presStyleCnt="0"/>
      <dgm:spPr/>
    </dgm:pt>
    <dgm:pt modelId="{78408496-7387-4B78-8E7B-60933A669278}" type="pres">
      <dgm:prSet presAssocID="{FB538300-C124-4522-AA15-9A257B60B8AC}" presName="node" presStyleLbl="node1" presStyleIdx="0" presStyleCnt="4">
        <dgm:presLayoutVars>
          <dgm:bulletEnabled val="1"/>
        </dgm:presLayoutVars>
      </dgm:prSet>
      <dgm:spPr/>
    </dgm:pt>
    <dgm:pt modelId="{0919DD57-AFBE-4BB9-B23D-A2CE7A66B0B0}" type="pres">
      <dgm:prSet presAssocID="{FB538300-C124-4522-AA15-9A257B60B8AC}" presName="invisiNode" presStyleLbl="node1" presStyleIdx="0" presStyleCnt="4"/>
      <dgm:spPr/>
    </dgm:pt>
    <dgm:pt modelId="{E2EE3459-C78F-4FAD-A197-FF139E84CEF0}" type="pres">
      <dgm:prSet presAssocID="{FB538300-C124-4522-AA15-9A257B60B8AC}" presName="imagNode" presStyleLbl="fgImgPlace1" presStyleIdx="0" presStyleCnt="4"/>
      <dgm:spPr>
        <a:blipFill>
          <a:blip xmlns:r="http://schemas.openxmlformats.org/officeDocument/2006/relationships" r:embed="rId1"/>
          <a:srcRect/>
          <a:stretch>
            <a:fillRect t="-3000" b="-3000"/>
          </a:stretch>
        </a:blipFill>
      </dgm:spPr>
    </dgm:pt>
    <dgm:pt modelId="{3ECA67B6-CE21-41AA-9A45-33A30987AF64}" type="pres">
      <dgm:prSet presAssocID="{19C3E088-8837-445E-9F63-32CCC2057F61}" presName="sibTrans" presStyleLbl="sibTrans2D1" presStyleIdx="0" presStyleCnt="0"/>
      <dgm:spPr/>
    </dgm:pt>
    <dgm:pt modelId="{41173B38-19B3-482E-9954-EF13B48668E1}" type="pres">
      <dgm:prSet presAssocID="{5F2E4F0E-2E61-425C-851D-F5E76D2219AB}" presName="compNode" presStyleCnt="0"/>
      <dgm:spPr/>
    </dgm:pt>
    <dgm:pt modelId="{DB1DF479-5F4B-4D5E-BD5C-82B360BAAEA8}" type="pres">
      <dgm:prSet presAssocID="{5F2E4F0E-2E61-425C-851D-F5E76D2219AB}" presName="node" presStyleLbl="node1" presStyleIdx="1" presStyleCnt="4">
        <dgm:presLayoutVars>
          <dgm:bulletEnabled val="1"/>
        </dgm:presLayoutVars>
      </dgm:prSet>
      <dgm:spPr/>
    </dgm:pt>
    <dgm:pt modelId="{FDDF7EB9-2C68-4A3B-91AD-04AD9F1A1535}" type="pres">
      <dgm:prSet presAssocID="{5F2E4F0E-2E61-425C-851D-F5E76D2219AB}" presName="invisiNode" presStyleLbl="node1" presStyleIdx="1" presStyleCnt="4"/>
      <dgm:spPr/>
    </dgm:pt>
    <dgm:pt modelId="{6C2D0045-53EF-45B3-9276-128B85A3C1DB}" type="pres">
      <dgm:prSet presAssocID="{5F2E4F0E-2E61-425C-851D-F5E76D2219AB}"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dgm:spPr>
    </dgm:pt>
    <dgm:pt modelId="{137C9147-0C30-425D-BBF5-C13E3C4145B0}" type="pres">
      <dgm:prSet presAssocID="{37B61404-00D8-4B05-8DE5-2258D3A69C31}" presName="sibTrans" presStyleLbl="sibTrans2D1" presStyleIdx="0" presStyleCnt="0"/>
      <dgm:spPr/>
    </dgm:pt>
    <dgm:pt modelId="{21FCF3FE-F87C-4284-B29D-1DD59FFCBA06}" type="pres">
      <dgm:prSet presAssocID="{E912A847-0285-41A9-B25E-F98994ED2388}" presName="compNode" presStyleCnt="0"/>
      <dgm:spPr/>
    </dgm:pt>
    <dgm:pt modelId="{262BC968-04DA-412F-B837-5602610A9E4B}" type="pres">
      <dgm:prSet presAssocID="{E912A847-0285-41A9-B25E-F98994ED2388}" presName="node" presStyleLbl="node1" presStyleIdx="2" presStyleCnt="4">
        <dgm:presLayoutVars>
          <dgm:bulletEnabled val="1"/>
        </dgm:presLayoutVars>
      </dgm:prSet>
      <dgm:spPr/>
    </dgm:pt>
    <dgm:pt modelId="{7785DA42-7F40-4C6D-A609-2C9BA2052C52}" type="pres">
      <dgm:prSet presAssocID="{E912A847-0285-41A9-B25E-F98994ED2388}" presName="invisiNode" presStyleLbl="node1" presStyleIdx="2" presStyleCnt="4"/>
      <dgm:spPr/>
    </dgm:pt>
    <dgm:pt modelId="{A61D161E-609D-41D7-B13E-EBDAF91D07B0}" type="pres">
      <dgm:prSet presAssocID="{E912A847-0285-41A9-B25E-F98994ED2388}" presName="imagNode" presStyleLbl="fgImgPlace1" presStyleIdx="2" presStyleCnt="4" custLinFactNeighborY="-1171"/>
      <dgm:spPr>
        <a:blipFill>
          <a:blip xmlns:r="http://schemas.openxmlformats.org/officeDocument/2006/relationships" r:embed="rId3">
            <a:extLst>
              <a:ext uri="{28A0092B-C50C-407E-A947-70E740481C1C}">
                <a14:useLocalDpi xmlns:a14="http://schemas.microsoft.com/office/drawing/2010/main" val="0"/>
              </a:ext>
            </a:extLst>
          </a:blip>
          <a:srcRect/>
          <a:stretch>
            <a:fillRect l="-3000" r="-3000"/>
          </a:stretch>
        </a:blipFill>
      </dgm:spPr>
    </dgm:pt>
    <dgm:pt modelId="{2E37ED97-3646-4760-9F40-E322887B0517}" type="pres">
      <dgm:prSet presAssocID="{5B873352-7C30-44C0-AE67-E11F8EDF46CB}" presName="sibTrans" presStyleLbl="sibTrans2D1" presStyleIdx="0" presStyleCnt="0"/>
      <dgm:spPr/>
    </dgm:pt>
    <dgm:pt modelId="{C8BC1A12-327B-4CDF-B365-887BB3DC2BBE}" type="pres">
      <dgm:prSet presAssocID="{14D5BE95-517B-49E2-822E-6C42E8954FAC}" presName="compNode" presStyleCnt="0"/>
      <dgm:spPr/>
    </dgm:pt>
    <dgm:pt modelId="{23BC5387-A4A6-4EEC-8A20-F80AFC2D40C2}" type="pres">
      <dgm:prSet presAssocID="{14D5BE95-517B-49E2-822E-6C42E8954FAC}" presName="node" presStyleLbl="node1" presStyleIdx="3" presStyleCnt="4" custLinFactNeighborY="703">
        <dgm:presLayoutVars>
          <dgm:bulletEnabled val="1"/>
        </dgm:presLayoutVars>
      </dgm:prSet>
      <dgm:spPr/>
    </dgm:pt>
    <dgm:pt modelId="{2E9FEF31-858B-4CEB-8F06-F0F0F441571C}" type="pres">
      <dgm:prSet presAssocID="{14D5BE95-517B-49E2-822E-6C42E8954FAC}" presName="invisiNode" presStyleLbl="node1" presStyleIdx="3" presStyleCnt="4"/>
      <dgm:spPr/>
    </dgm:pt>
    <dgm:pt modelId="{DBF65785-BD43-46E4-8D1B-242027611C36}" type="pres">
      <dgm:prSet presAssocID="{14D5BE95-517B-49E2-822E-6C42E8954FAC}"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6000" b="-6000"/>
          </a:stretch>
        </a:blipFill>
      </dgm:spPr>
    </dgm:pt>
  </dgm:ptLst>
  <dgm:cxnLst>
    <dgm:cxn modelId="{4E9D8D0A-28AB-4EF4-878A-6199EA8941D8}" type="presOf" srcId="{894AC394-8DCC-4FB8-9606-82D6F27193C5}" destId="{6E42532C-7BD3-4F99-B5C6-5653DE3AB0A5}" srcOrd="0" destOrd="0" presId="urn:microsoft.com/office/officeart/2005/8/layout/pList2"/>
    <dgm:cxn modelId="{3D11DB16-3724-4B0E-AC6B-B381D6DBC57E}" srcId="{894AC394-8DCC-4FB8-9606-82D6F27193C5}" destId="{FB538300-C124-4522-AA15-9A257B60B8AC}" srcOrd="0" destOrd="0" parTransId="{E3D579E4-DDFF-4853-8272-9E5114C5CFF4}" sibTransId="{19C3E088-8837-445E-9F63-32CCC2057F61}"/>
    <dgm:cxn modelId="{FFDBA63B-A679-4996-AF76-E6D47A24877F}" srcId="{894AC394-8DCC-4FB8-9606-82D6F27193C5}" destId="{E912A847-0285-41A9-B25E-F98994ED2388}" srcOrd="2" destOrd="0" parTransId="{4179CC33-8315-4CE7-ACDF-174785D7A3A9}" sibTransId="{5B873352-7C30-44C0-AE67-E11F8EDF46CB}"/>
    <dgm:cxn modelId="{8C768246-03F4-4011-8A62-A56E442FC536}" srcId="{894AC394-8DCC-4FB8-9606-82D6F27193C5}" destId="{5F2E4F0E-2E61-425C-851D-F5E76D2219AB}" srcOrd="1" destOrd="0" parTransId="{AA6A7983-6683-4F48-AFA0-9B230FA32279}" sibTransId="{37B61404-00D8-4B05-8DE5-2258D3A69C31}"/>
    <dgm:cxn modelId="{63CE9A7E-8B89-4E6C-B038-836E823AF6C3}" type="presOf" srcId="{5B873352-7C30-44C0-AE67-E11F8EDF46CB}" destId="{2E37ED97-3646-4760-9F40-E322887B0517}" srcOrd="0" destOrd="0" presId="urn:microsoft.com/office/officeart/2005/8/layout/pList2"/>
    <dgm:cxn modelId="{3B956289-A7F3-487F-B87D-92F41BD283F4}" type="presOf" srcId="{37B61404-00D8-4B05-8DE5-2258D3A69C31}" destId="{137C9147-0C30-425D-BBF5-C13E3C4145B0}" srcOrd="0" destOrd="0" presId="urn:microsoft.com/office/officeart/2005/8/layout/pList2"/>
    <dgm:cxn modelId="{B991E7A2-8880-46D3-9E1F-BE5F44FA34AE}" srcId="{894AC394-8DCC-4FB8-9606-82D6F27193C5}" destId="{14D5BE95-517B-49E2-822E-6C42E8954FAC}" srcOrd="3" destOrd="0" parTransId="{152D5BAF-F0CC-40AE-9BAE-CB7D5DD763D9}" sibTransId="{7EDF56DB-7A2D-45F1-A518-B35E7A6C04C9}"/>
    <dgm:cxn modelId="{8F32C6A4-C42C-4317-9B01-1ADA67B4D884}" type="presOf" srcId="{E912A847-0285-41A9-B25E-F98994ED2388}" destId="{262BC968-04DA-412F-B837-5602610A9E4B}" srcOrd="0" destOrd="0" presId="urn:microsoft.com/office/officeart/2005/8/layout/pList2"/>
    <dgm:cxn modelId="{DC1EBFB8-E9DD-4C60-81A3-5A25E911920C}" type="presOf" srcId="{FB538300-C124-4522-AA15-9A257B60B8AC}" destId="{78408496-7387-4B78-8E7B-60933A669278}" srcOrd="0" destOrd="0" presId="urn:microsoft.com/office/officeart/2005/8/layout/pList2"/>
    <dgm:cxn modelId="{0CE77DBD-910D-4F9E-B7C7-2E2C4C4018B9}" type="presOf" srcId="{5F2E4F0E-2E61-425C-851D-F5E76D2219AB}" destId="{DB1DF479-5F4B-4D5E-BD5C-82B360BAAEA8}" srcOrd="0" destOrd="0" presId="urn:microsoft.com/office/officeart/2005/8/layout/pList2"/>
    <dgm:cxn modelId="{28F832CC-2201-4C81-BAF8-9D65F81AFEC4}" type="presOf" srcId="{14D5BE95-517B-49E2-822E-6C42E8954FAC}" destId="{23BC5387-A4A6-4EEC-8A20-F80AFC2D40C2}" srcOrd="0" destOrd="0" presId="urn:microsoft.com/office/officeart/2005/8/layout/pList2"/>
    <dgm:cxn modelId="{03F668F9-2729-4CFA-95FE-504BBE903A9A}" type="presOf" srcId="{19C3E088-8837-445E-9F63-32CCC2057F61}" destId="{3ECA67B6-CE21-41AA-9A45-33A30987AF64}" srcOrd="0" destOrd="0" presId="urn:microsoft.com/office/officeart/2005/8/layout/pList2"/>
    <dgm:cxn modelId="{D97BEF0F-2619-4B35-A447-AA2094A3714D}" type="presParOf" srcId="{6E42532C-7BD3-4F99-B5C6-5653DE3AB0A5}" destId="{68715788-7B08-49BE-91F4-56760826371B}" srcOrd="0" destOrd="0" presId="urn:microsoft.com/office/officeart/2005/8/layout/pList2"/>
    <dgm:cxn modelId="{307C52B2-2ECF-407B-9B45-4DD03A9F1421}" type="presParOf" srcId="{6E42532C-7BD3-4F99-B5C6-5653DE3AB0A5}" destId="{A82187C8-C740-4D0F-9A3A-102015B27718}" srcOrd="1" destOrd="0" presId="urn:microsoft.com/office/officeart/2005/8/layout/pList2"/>
    <dgm:cxn modelId="{C9288A66-98B8-4C37-82F2-9646882FE284}" type="presParOf" srcId="{A82187C8-C740-4D0F-9A3A-102015B27718}" destId="{6BCC130E-F058-408C-A7E6-175F1C16BEFF}" srcOrd="0" destOrd="0" presId="urn:microsoft.com/office/officeart/2005/8/layout/pList2"/>
    <dgm:cxn modelId="{FF33AFB0-9248-40EF-8072-24911D7711DC}" type="presParOf" srcId="{6BCC130E-F058-408C-A7E6-175F1C16BEFF}" destId="{78408496-7387-4B78-8E7B-60933A669278}" srcOrd="0" destOrd="0" presId="urn:microsoft.com/office/officeart/2005/8/layout/pList2"/>
    <dgm:cxn modelId="{692CB616-7672-4F03-9135-D5FD25CAB362}" type="presParOf" srcId="{6BCC130E-F058-408C-A7E6-175F1C16BEFF}" destId="{0919DD57-AFBE-4BB9-B23D-A2CE7A66B0B0}" srcOrd="1" destOrd="0" presId="urn:microsoft.com/office/officeart/2005/8/layout/pList2"/>
    <dgm:cxn modelId="{97BB653C-5C3C-41C4-8D1A-72E56382FDBC}" type="presParOf" srcId="{6BCC130E-F058-408C-A7E6-175F1C16BEFF}" destId="{E2EE3459-C78F-4FAD-A197-FF139E84CEF0}" srcOrd="2" destOrd="0" presId="urn:microsoft.com/office/officeart/2005/8/layout/pList2"/>
    <dgm:cxn modelId="{0A2A2FEC-C895-4CA7-81C5-8BFEBACF0B4B}" type="presParOf" srcId="{A82187C8-C740-4D0F-9A3A-102015B27718}" destId="{3ECA67B6-CE21-41AA-9A45-33A30987AF64}" srcOrd="1" destOrd="0" presId="urn:microsoft.com/office/officeart/2005/8/layout/pList2"/>
    <dgm:cxn modelId="{B216F40C-1D6E-458B-97CA-DA2750782A09}" type="presParOf" srcId="{A82187C8-C740-4D0F-9A3A-102015B27718}" destId="{41173B38-19B3-482E-9954-EF13B48668E1}" srcOrd="2" destOrd="0" presId="urn:microsoft.com/office/officeart/2005/8/layout/pList2"/>
    <dgm:cxn modelId="{5847809D-178C-4CD1-8449-394FFAF9A506}" type="presParOf" srcId="{41173B38-19B3-482E-9954-EF13B48668E1}" destId="{DB1DF479-5F4B-4D5E-BD5C-82B360BAAEA8}" srcOrd="0" destOrd="0" presId="urn:microsoft.com/office/officeart/2005/8/layout/pList2"/>
    <dgm:cxn modelId="{9C372C92-7BBE-4B1E-AD3A-9DBDAB75FDB4}" type="presParOf" srcId="{41173B38-19B3-482E-9954-EF13B48668E1}" destId="{FDDF7EB9-2C68-4A3B-91AD-04AD9F1A1535}" srcOrd="1" destOrd="0" presId="urn:microsoft.com/office/officeart/2005/8/layout/pList2"/>
    <dgm:cxn modelId="{A564746E-41AB-4DAA-9746-24B79766F0F9}" type="presParOf" srcId="{41173B38-19B3-482E-9954-EF13B48668E1}" destId="{6C2D0045-53EF-45B3-9276-128B85A3C1DB}" srcOrd="2" destOrd="0" presId="urn:microsoft.com/office/officeart/2005/8/layout/pList2"/>
    <dgm:cxn modelId="{6B9083DC-5852-4A8E-9E9B-C7E501FAAA3C}" type="presParOf" srcId="{A82187C8-C740-4D0F-9A3A-102015B27718}" destId="{137C9147-0C30-425D-BBF5-C13E3C4145B0}" srcOrd="3" destOrd="0" presId="urn:microsoft.com/office/officeart/2005/8/layout/pList2"/>
    <dgm:cxn modelId="{DA7B9A8E-DA53-4F9C-8276-31F4CE39E62E}" type="presParOf" srcId="{A82187C8-C740-4D0F-9A3A-102015B27718}" destId="{21FCF3FE-F87C-4284-B29D-1DD59FFCBA06}" srcOrd="4" destOrd="0" presId="urn:microsoft.com/office/officeart/2005/8/layout/pList2"/>
    <dgm:cxn modelId="{0CA37399-DFDC-4336-9CAC-54555812B3CE}" type="presParOf" srcId="{21FCF3FE-F87C-4284-B29D-1DD59FFCBA06}" destId="{262BC968-04DA-412F-B837-5602610A9E4B}" srcOrd="0" destOrd="0" presId="urn:microsoft.com/office/officeart/2005/8/layout/pList2"/>
    <dgm:cxn modelId="{92000D58-46A4-4FFA-9A8C-FD93652040A4}" type="presParOf" srcId="{21FCF3FE-F87C-4284-B29D-1DD59FFCBA06}" destId="{7785DA42-7F40-4C6D-A609-2C9BA2052C52}" srcOrd="1" destOrd="0" presId="urn:microsoft.com/office/officeart/2005/8/layout/pList2"/>
    <dgm:cxn modelId="{5AF20024-308E-4487-B130-FAF0E1EE5991}" type="presParOf" srcId="{21FCF3FE-F87C-4284-B29D-1DD59FFCBA06}" destId="{A61D161E-609D-41D7-B13E-EBDAF91D07B0}" srcOrd="2" destOrd="0" presId="urn:microsoft.com/office/officeart/2005/8/layout/pList2"/>
    <dgm:cxn modelId="{0DCEE5EE-A475-47F0-8E07-3A798CAA2254}" type="presParOf" srcId="{A82187C8-C740-4D0F-9A3A-102015B27718}" destId="{2E37ED97-3646-4760-9F40-E322887B0517}" srcOrd="5" destOrd="0" presId="urn:microsoft.com/office/officeart/2005/8/layout/pList2"/>
    <dgm:cxn modelId="{5F6D213E-9413-449A-A650-88A76EF31B0A}" type="presParOf" srcId="{A82187C8-C740-4D0F-9A3A-102015B27718}" destId="{C8BC1A12-327B-4CDF-B365-887BB3DC2BBE}" srcOrd="6" destOrd="0" presId="urn:microsoft.com/office/officeart/2005/8/layout/pList2"/>
    <dgm:cxn modelId="{72CB25C4-6472-44B0-9609-C7C756E9CEF9}" type="presParOf" srcId="{C8BC1A12-327B-4CDF-B365-887BB3DC2BBE}" destId="{23BC5387-A4A6-4EEC-8A20-F80AFC2D40C2}" srcOrd="0" destOrd="0" presId="urn:microsoft.com/office/officeart/2005/8/layout/pList2"/>
    <dgm:cxn modelId="{BF0956BA-2A5A-48A6-B2E6-F825C5E11695}" type="presParOf" srcId="{C8BC1A12-327B-4CDF-B365-887BB3DC2BBE}" destId="{2E9FEF31-858B-4CEB-8F06-F0F0F441571C}" srcOrd="1" destOrd="0" presId="urn:microsoft.com/office/officeart/2005/8/layout/pList2"/>
    <dgm:cxn modelId="{02EC9A04-0BE6-4853-B54F-A2D6553FE7BF}" type="presParOf" srcId="{C8BC1A12-327B-4CDF-B365-887BB3DC2BBE}" destId="{DBF65785-BD43-46E4-8D1B-242027611C36}"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70D99A-C7BA-496B-BB8E-7045C53B4029}">
      <dsp:nvSpPr>
        <dsp:cNvPr id="0" name=""/>
        <dsp:cNvSpPr/>
      </dsp:nvSpPr>
      <dsp:spPr>
        <a:xfrm>
          <a:off x="840277" y="426352"/>
          <a:ext cx="731689" cy="73168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A2DF3D-F6C7-491B-B95D-B2C8EC5109EC}">
      <dsp:nvSpPr>
        <dsp:cNvPr id="0" name=""/>
        <dsp:cNvSpPr/>
      </dsp:nvSpPr>
      <dsp:spPr>
        <a:xfrm>
          <a:off x="393133" y="1432362"/>
          <a:ext cx="1625976" cy="650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US" sz="1300" kern="1200"/>
            <a:t>Key Findings</a:t>
          </a:r>
        </a:p>
      </dsp:txBody>
      <dsp:txXfrm>
        <a:off x="393133" y="1432362"/>
        <a:ext cx="1625976" cy="650390"/>
      </dsp:txXfrm>
    </dsp:sp>
    <dsp:sp modelId="{9CFB9298-AA45-4280-B5E9-2DAB20C82B2E}">
      <dsp:nvSpPr>
        <dsp:cNvPr id="0" name=""/>
        <dsp:cNvSpPr/>
      </dsp:nvSpPr>
      <dsp:spPr>
        <a:xfrm>
          <a:off x="2750799" y="426352"/>
          <a:ext cx="731689" cy="73168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F20360-8E73-4D2E-AB63-467EA117E56E}">
      <dsp:nvSpPr>
        <dsp:cNvPr id="0" name=""/>
        <dsp:cNvSpPr/>
      </dsp:nvSpPr>
      <dsp:spPr>
        <a:xfrm>
          <a:off x="2303655" y="1432362"/>
          <a:ext cx="1625976" cy="650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US" sz="1300" kern="1200"/>
            <a:t>The Social Media Landscape</a:t>
          </a:r>
        </a:p>
      </dsp:txBody>
      <dsp:txXfrm>
        <a:off x="2303655" y="1432362"/>
        <a:ext cx="1625976" cy="650390"/>
      </dsp:txXfrm>
    </dsp:sp>
    <dsp:sp modelId="{7F387062-A899-4E8D-8BED-227BEAB63282}">
      <dsp:nvSpPr>
        <dsp:cNvPr id="0" name=""/>
        <dsp:cNvSpPr/>
      </dsp:nvSpPr>
      <dsp:spPr>
        <a:xfrm>
          <a:off x="4661322" y="426352"/>
          <a:ext cx="731689" cy="73168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EE0AA4-CD70-4EC7-8D07-7C5A1D7CCDEA}">
      <dsp:nvSpPr>
        <dsp:cNvPr id="0" name=""/>
        <dsp:cNvSpPr/>
      </dsp:nvSpPr>
      <dsp:spPr>
        <a:xfrm>
          <a:off x="4214178" y="1432362"/>
          <a:ext cx="1625976" cy="650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US" sz="1300" kern="1200"/>
            <a:t>When to use which content and how?!</a:t>
          </a:r>
        </a:p>
      </dsp:txBody>
      <dsp:txXfrm>
        <a:off x="4214178" y="1432362"/>
        <a:ext cx="1625976" cy="650390"/>
      </dsp:txXfrm>
    </dsp:sp>
    <dsp:sp modelId="{06A2CEC7-D9B5-47E7-B131-15FEC4511544}">
      <dsp:nvSpPr>
        <dsp:cNvPr id="0" name=""/>
        <dsp:cNvSpPr/>
      </dsp:nvSpPr>
      <dsp:spPr>
        <a:xfrm>
          <a:off x="6571844" y="426352"/>
          <a:ext cx="731689" cy="73168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785BAE-464F-44E1-B984-6A2342D6957A}">
      <dsp:nvSpPr>
        <dsp:cNvPr id="0" name=""/>
        <dsp:cNvSpPr/>
      </dsp:nvSpPr>
      <dsp:spPr>
        <a:xfrm>
          <a:off x="6124700" y="1432362"/>
          <a:ext cx="1625976" cy="650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US" sz="1300" kern="1200"/>
            <a:t>Social Media Strategy</a:t>
          </a:r>
        </a:p>
      </dsp:txBody>
      <dsp:txXfrm>
        <a:off x="6124700" y="1432362"/>
        <a:ext cx="1625976" cy="650390"/>
      </dsp:txXfrm>
    </dsp:sp>
    <dsp:sp modelId="{DFB8C2AA-064B-4980-9EC6-40E01B89B82A}">
      <dsp:nvSpPr>
        <dsp:cNvPr id="0" name=""/>
        <dsp:cNvSpPr/>
      </dsp:nvSpPr>
      <dsp:spPr>
        <a:xfrm>
          <a:off x="840277" y="2489247"/>
          <a:ext cx="731689" cy="73168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7DAA63-8A28-499C-A30C-979AFB0B7857}">
      <dsp:nvSpPr>
        <dsp:cNvPr id="0" name=""/>
        <dsp:cNvSpPr/>
      </dsp:nvSpPr>
      <dsp:spPr>
        <a:xfrm>
          <a:off x="393133" y="3495256"/>
          <a:ext cx="1625976" cy="650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US" sz="1300" kern="1200"/>
            <a:t>Personal Brand or Company Brand in Social Media … or both? </a:t>
          </a:r>
        </a:p>
      </dsp:txBody>
      <dsp:txXfrm>
        <a:off x="393133" y="3495256"/>
        <a:ext cx="1625976" cy="650390"/>
      </dsp:txXfrm>
    </dsp:sp>
    <dsp:sp modelId="{855B4577-B6D4-4A02-8679-A50F779996DA}">
      <dsp:nvSpPr>
        <dsp:cNvPr id="0" name=""/>
        <dsp:cNvSpPr/>
      </dsp:nvSpPr>
      <dsp:spPr>
        <a:xfrm>
          <a:off x="2750799" y="2489247"/>
          <a:ext cx="731689" cy="73168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549E8C-875E-40A6-BC15-2D73408C8C5E}">
      <dsp:nvSpPr>
        <dsp:cNvPr id="0" name=""/>
        <dsp:cNvSpPr/>
      </dsp:nvSpPr>
      <dsp:spPr>
        <a:xfrm>
          <a:off x="2303655" y="3495256"/>
          <a:ext cx="1625976" cy="650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US" sz="1300" kern="1200"/>
            <a:t>So… what are the hot topics clients want to hear about?</a:t>
          </a:r>
        </a:p>
      </dsp:txBody>
      <dsp:txXfrm>
        <a:off x="2303655" y="3495256"/>
        <a:ext cx="1625976" cy="650390"/>
      </dsp:txXfrm>
    </dsp:sp>
    <dsp:sp modelId="{E71FF0B8-057F-481C-B24A-408C6704E039}">
      <dsp:nvSpPr>
        <dsp:cNvPr id="0" name=""/>
        <dsp:cNvSpPr/>
      </dsp:nvSpPr>
      <dsp:spPr>
        <a:xfrm>
          <a:off x="4661322" y="2489247"/>
          <a:ext cx="731689" cy="731689"/>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3A4657-6E38-4688-9AA1-019D98FB1BB5}">
      <dsp:nvSpPr>
        <dsp:cNvPr id="0" name=""/>
        <dsp:cNvSpPr/>
      </dsp:nvSpPr>
      <dsp:spPr>
        <a:xfrm>
          <a:off x="4214178" y="3495256"/>
          <a:ext cx="1625976" cy="650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US" sz="1300" kern="1200"/>
            <a:t>KPI’s, ROI’s, when is my Social Media activity successful?</a:t>
          </a:r>
        </a:p>
      </dsp:txBody>
      <dsp:txXfrm>
        <a:off x="4214178" y="3495256"/>
        <a:ext cx="1625976" cy="650390"/>
      </dsp:txXfrm>
    </dsp:sp>
    <dsp:sp modelId="{4001DE96-2DFE-4A13-BC38-EDA0C06106DB}">
      <dsp:nvSpPr>
        <dsp:cNvPr id="0" name=""/>
        <dsp:cNvSpPr/>
      </dsp:nvSpPr>
      <dsp:spPr>
        <a:xfrm>
          <a:off x="6571844" y="2489247"/>
          <a:ext cx="731689" cy="731689"/>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FB2EE0-7126-4FAA-9FE5-5122C6AF93EE}">
      <dsp:nvSpPr>
        <dsp:cNvPr id="0" name=""/>
        <dsp:cNvSpPr/>
      </dsp:nvSpPr>
      <dsp:spPr>
        <a:xfrm>
          <a:off x="6124700" y="3495256"/>
          <a:ext cx="1625976" cy="650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US" sz="1300" kern="1200"/>
            <a:t>Exercise: My Social Media Profile</a:t>
          </a:r>
        </a:p>
      </dsp:txBody>
      <dsp:txXfrm>
        <a:off x="6124700" y="3495256"/>
        <a:ext cx="1625976" cy="6503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9A971F-1FB1-4BC3-97C4-E6CC17D75BD7}">
      <dsp:nvSpPr>
        <dsp:cNvPr id="0" name=""/>
        <dsp:cNvSpPr/>
      </dsp:nvSpPr>
      <dsp:spPr>
        <a:xfrm rot="10800000">
          <a:off x="1556862" y="230"/>
          <a:ext cx="5335568" cy="85176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5604" tIns="45720" rIns="85344" bIns="45720" numCol="1" spcCol="1270" anchor="ctr" anchorCtr="0">
          <a:noAutofit/>
        </a:bodyPr>
        <a:lstStyle/>
        <a:p>
          <a:pPr marL="0" lvl="0" indent="0" algn="just" defTabSz="533400">
            <a:lnSpc>
              <a:spcPct val="90000"/>
            </a:lnSpc>
            <a:spcBef>
              <a:spcPct val="0"/>
            </a:spcBef>
            <a:spcAft>
              <a:spcPct val="35000"/>
            </a:spcAft>
            <a:buNone/>
          </a:pPr>
          <a:r>
            <a:rPr lang="en-US" sz="1200" kern="1200" dirty="0"/>
            <a:t>In-house counsel and C-suite members increasingly perceive LinkedIn as a valuable platform for the delivery of information tailored to their requirements and interests</a:t>
          </a:r>
        </a:p>
      </dsp:txBody>
      <dsp:txXfrm rot="10800000">
        <a:off x="1769802" y="230"/>
        <a:ext cx="5122628" cy="851762"/>
      </dsp:txXfrm>
    </dsp:sp>
    <dsp:sp modelId="{177D4D6A-1D88-44C4-9070-16FFDADCADD7}">
      <dsp:nvSpPr>
        <dsp:cNvPr id="0" name=""/>
        <dsp:cNvSpPr/>
      </dsp:nvSpPr>
      <dsp:spPr>
        <a:xfrm>
          <a:off x="565495" y="0"/>
          <a:ext cx="851762" cy="85176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3D151E-A97E-4789-A0B0-9B306B37DB5F}">
      <dsp:nvSpPr>
        <dsp:cNvPr id="0" name=""/>
        <dsp:cNvSpPr/>
      </dsp:nvSpPr>
      <dsp:spPr>
        <a:xfrm rot="10800000">
          <a:off x="1556862" y="1106251"/>
          <a:ext cx="5335568" cy="85176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5604" tIns="45720" rIns="85344" bIns="45720" numCol="1" spcCol="1270" anchor="ctr" anchorCtr="0">
          <a:noAutofit/>
        </a:bodyPr>
        <a:lstStyle/>
        <a:p>
          <a:pPr marL="0" lvl="0" indent="0" algn="just" defTabSz="533400">
            <a:lnSpc>
              <a:spcPct val="90000"/>
            </a:lnSpc>
            <a:spcBef>
              <a:spcPct val="0"/>
            </a:spcBef>
            <a:spcAft>
              <a:spcPct val="35000"/>
            </a:spcAft>
            <a:buNone/>
          </a:pPr>
          <a:r>
            <a:rPr lang="en-US" sz="1200" kern="1200" dirty="0"/>
            <a:t>In uncertain times, executive decision-makers turn to reputable editors and publications for advice. Traditional media rank No. 1 for in-house counsel and C-suite members, respectively, and No. 2 for the latter group, behind periodicals and websites covering their field. </a:t>
          </a:r>
        </a:p>
      </dsp:txBody>
      <dsp:txXfrm rot="10800000">
        <a:off x="1769802" y="1106251"/>
        <a:ext cx="5122628" cy="851762"/>
      </dsp:txXfrm>
    </dsp:sp>
    <dsp:sp modelId="{E706A5B8-509F-4151-B9ED-809E8BF5F2EF}">
      <dsp:nvSpPr>
        <dsp:cNvPr id="0" name=""/>
        <dsp:cNvSpPr/>
      </dsp:nvSpPr>
      <dsp:spPr>
        <a:xfrm>
          <a:off x="646847" y="1061371"/>
          <a:ext cx="851762" cy="851762"/>
        </a:xfrm>
        <a:prstGeom prst="ellipse">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DD22E8-3EAE-474A-A298-DD0D64080E2B}">
      <dsp:nvSpPr>
        <dsp:cNvPr id="0" name=""/>
        <dsp:cNvSpPr/>
      </dsp:nvSpPr>
      <dsp:spPr>
        <a:xfrm rot="10800000">
          <a:off x="1556862" y="2212271"/>
          <a:ext cx="5335568" cy="85176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5604" tIns="45720" rIns="85344" bIns="45720" numCol="1" spcCol="1270" anchor="ctr" anchorCtr="0">
          <a:noAutofit/>
        </a:bodyPr>
        <a:lstStyle/>
        <a:p>
          <a:pPr marL="0" lvl="0" indent="0" algn="just" defTabSz="533400">
            <a:lnSpc>
              <a:spcPct val="90000"/>
            </a:lnSpc>
            <a:spcBef>
              <a:spcPct val="0"/>
            </a:spcBef>
            <a:spcAft>
              <a:spcPct val="35000"/>
            </a:spcAft>
            <a:buNone/>
          </a:pPr>
          <a:r>
            <a:rPr lang="en-US" sz="1200" kern="1200" dirty="0"/>
            <a:t>Articles are preferred over all other content formats by C-level executives. For each category, conferences/webinars and research papers made it into the top three, with decision-makers selecting information that is instructive, pertinent, and simple to read and access.</a:t>
          </a:r>
        </a:p>
      </dsp:txBody>
      <dsp:txXfrm rot="10800000">
        <a:off x="1769802" y="2212271"/>
        <a:ext cx="5122628" cy="851762"/>
      </dsp:txXfrm>
    </dsp:sp>
    <dsp:sp modelId="{6FBAB8A4-582E-4F71-846D-25AEE9F742C5}">
      <dsp:nvSpPr>
        <dsp:cNvPr id="0" name=""/>
        <dsp:cNvSpPr/>
      </dsp:nvSpPr>
      <dsp:spPr>
        <a:xfrm>
          <a:off x="538562" y="2251955"/>
          <a:ext cx="851762" cy="851762"/>
        </a:xfrm>
        <a:prstGeom prst="ellipse">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69B5FA-ECF0-42E5-B5C1-472EAEE8DE9C}">
      <dsp:nvSpPr>
        <dsp:cNvPr id="0" name=""/>
        <dsp:cNvSpPr/>
      </dsp:nvSpPr>
      <dsp:spPr>
        <a:xfrm rot="10800000">
          <a:off x="1556862" y="3318291"/>
          <a:ext cx="5335568" cy="85176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5604" tIns="45720" rIns="85344" bIns="45720" numCol="1" spcCol="1270" anchor="ctr" anchorCtr="0">
          <a:noAutofit/>
        </a:bodyPr>
        <a:lstStyle/>
        <a:p>
          <a:pPr marL="0" lvl="0" indent="0" algn="just" defTabSz="533400">
            <a:lnSpc>
              <a:spcPct val="90000"/>
            </a:lnSpc>
            <a:spcBef>
              <a:spcPct val="0"/>
            </a:spcBef>
            <a:spcAft>
              <a:spcPct val="35000"/>
            </a:spcAft>
            <a:buNone/>
          </a:pPr>
          <a:r>
            <a:rPr lang="en-US" sz="1200" kern="1200" dirty="0"/>
            <a:t>When looking at hiring prospective outside law and professional services businesses, legal and executive decision-makers place a growing amount of value on thought leadership and credentialing activities.</a:t>
          </a:r>
        </a:p>
      </dsp:txBody>
      <dsp:txXfrm rot="10800000">
        <a:off x="1769802" y="3318291"/>
        <a:ext cx="5122628" cy="851762"/>
      </dsp:txXfrm>
    </dsp:sp>
    <dsp:sp modelId="{81CD6B21-5B76-4B6B-9547-01A9F8A5E523}">
      <dsp:nvSpPr>
        <dsp:cNvPr id="0" name=""/>
        <dsp:cNvSpPr/>
      </dsp:nvSpPr>
      <dsp:spPr>
        <a:xfrm>
          <a:off x="592419" y="3255457"/>
          <a:ext cx="851762" cy="851762"/>
        </a:xfrm>
        <a:prstGeom prst="ellipse">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5DC9517-B692-4C7E-8FBA-6B218FC2AAEB}">
      <dsp:nvSpPr>
        <dsp:cNvPr id="0" name=""/>
        <dsp:cNvSpPr/>
      </dsp:nvSpPr>
      <dsp:spPr>
        <a:xfrm rot="10800000">
          <a:off x="1556862" y="4424312"/>
          <a:ext cx="5335568" cy="85176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5604" tIns="45720" rIns="85344" bIns="45720" numCol="1" spcCol="1270" anchor="ctr" anchorCtr="0">
          <a:noAutofit/>
        </a:bodyPr>
        <a:lstStyle/>
        <a:p>
          <a:pPr marL="0" lvl="0" indent="0" algn="just" defTabSz="533400">
            <a:lnSpc>
              <a:spcPct val="90000"/>
            </a:lnSpc>
            <a:spcBef>
              <a:spcPct val="0"/>
            </a:spcBef>
            <a:spcAft>
              <a:spcPct val="35000"/>
            </a:spcAft>
            <a:buNone/>
          </a:pPr>
          <a:r>
            <a:rPr lang="en-US" sz="1200" kern="1200" dirty="0"/>
            <a:t>The fact that utility is still the most prized quality highlights the enduring significance of material that informs busy executives of what they must know and what to do with it.</a:t>
          </a:r>
        </a:p>
      </dsp:txBody>
      <dsp:txXfrm rot="10800000">
        <a:off x="1769802" y="4424312"/>
        <a:ext cx="5122628" cy="851762"/>
      </dsp:txXfrm>
    </dsp:sp>
    <dsp:sp modelId="{63306704-FEE2-45EC-93B7-F1449B922BC3}">
      <dsp:nvSpPr>
        <dsp:cNvPr id="0" name=""/>
        <dsp:cNvSpPr/>
      </dsp:nvSpPr>
      <dsp:spPr>
        <a:xfrm>
          <a:off x="655254" y="4370455"/>
          <a:ext cx="851762" cy="851762"/>
        </a:xfrm>
        <a:prstGeom prst="ellipse">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E33B49-8DFA-44EE-A4BC-F217F38E41A8}">
      <dsp:nvSpPr>
        <dsp:cNvPr id="0" name=""/>
        <dsp:cNvSpPr/>
      </dsp:nvSpPr>
      <dsp:spPr>
        <a:xfrm rot="10800000">
          <a:off x="1556862" y="5530332"/>
          <a:ext cx="5335568" cy="85176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5604" tIns="45720" rIns="85344" bIns="45720" numCol="1" spcCol="1270" anchor="ctr" anchorCtr="0">
          <a:noAutofit/>
        </a:bodyPr>
        <a:lstStyle/>
        <a:p>
          <a:pPr marL="0" lvl="0" indent="0" algn="just" defTabSz="533400">
            <a:lnSpc>
              <a:spcPct val="90000"/>
            </a:lnSpc>
            <a:spcBef>
              <a:spcPct val="0"/>
            </a:spcBef>
            <a:spcAft>
              <a:spcPct val="35000"/>
            </a:spcAft>
            <a:buNone/>
          </a:pPr>
          <a:r>
            <a:rPr lang="en-US" sz="1200" kern="1200" dirty="0"/>
            <a:t>Cybersecurity and DEI are both top issues on which both C-suite members and in-house counsel would like further direction from their external advisors.</a:t>
          </a:r>
        </a:p>
      </dsp:txBody>
      <dsp:txXfrm rot="10800000">
        <a:off x="1769802" y="5530332"/>
        <a:ext cx="5122628" cy="851762"/>
      </dsp:txXfrm>
    </dsp:sp>
    <dsp:sp modelId="{4F0D3B3B-2E16-4B7E-BEA4-C6E794B51B05}">
      <dsp:nvSpPr>
        <dsp:cNvPr id="0" name=""/>
        <dsp:cNvSpPr/>
      </dsp:nvSpPr>
      <dsp:spPr>
        <a:xfrm>
          <a:off x="664231" y="5437481"/>
          <a:ext cx="851762" cy="851762"/>
        </a:xfrm>
        <a:prstGeom prst="ellipse">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B4A86-0A9F-4D41-8A67-45EA4C50512C}">
      <dsp:nvSpPr>
        <dsp:cNvPr id="0" name=""/>
        <dsp:cNvSpPr/>
      </dsp:nvSpPr>
      <dsp:spPr>
        <a:xfrm>
          <a:off x="0" y="16402"/>
          <a:ext cx="5694362" cy="45571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Profile impressions</a:t>
          </a:r>
        </a:p>
      </dsp:txBody>
      <dsp:txXfrm>
        <a:off x="22246" y="38648"/>
        <a:ext cx="5649870" cy="411223"/>
      </dsp:txXfrm>
    </dsp:sp>
    <dsp:sp modelId="{C0EB1239-8F57-4AFF-9E3D-760CA1B86090}">
      <dsp:nvSpPr>
        <dsp:cNvPr id="0" name=""/>
        <dsp:cNvSpPr/>
      </dsp:nvSpPr>
      <dsp:spPr>
        <a:xfrm>
          <a:off x="0" y="526837"/>
          <a:ext cx="5694362" cy="45571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Profile reach</a:t>
          </a:r>
        </a:p>
      </dsp:txBody>
      <dsp:txXfrm>
        <a:off x="22246" y="549083"/>
        <a:ext cx="5649870" cy="411223"/>
      </dsp:txXfrm>
    </dsp:sp>
    <dsp:sp modelId="{1BFC4BF6-36C7-476C-91D4-19EA5BB0788A}">
      <dsp:nvSpPr>
        <dsp:cNvPr id="0" name=""/>
        <dsp:cNvSpPr/>
      </dsp:nvSpPr>
      <dsp:spPr>
        <a:xfrm>
          <a:off x="0" y="1037272"/>
          <a:ext cx="5694362" cy="45571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Followers</a:t>
          </a:r>
        </a:p>
      </dsp:txBody>
      <dsp:txXfrm>
        <a:off x="22246" y="1059518"/>
        <a:ext cx="5649870" cy="411223"/>
      </dsp:txXfrm>
    </dsp:sp>
    <dsp:sp modelId="{161BFD28-9606-4F94-A5EE-DF87BB347184}">
      <dsp:nvSpPr>
        <dsp:cNvPr id="0" name=""/>
        <dsp:cNvSpPr/>
      </dsp:nvSpPr>
      <dsp:spPr>
        <a:xfrm>
          <a:off x="0" y="1547707"/>
          <a:ext cx="5694362" cy="45571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Audience growth rate</a:t>
          </a:r>
        </a:p>
      </dsp:txBody>
      <dsp:txXfrm>
        <a:off x="22246" y="1569953"/>
        <a:ext cx="5649870" cy="411223"/>
      </dsp:txXfrm>
    </dsp:sp>
    <dsp:sp modelId="{06295728-E2C5-4CDB-9B49-98EBA121CDE6}">
      <dsp:nvSpPr>
        <dsp:cNvPr id="0" name=""/>
        <dsp:cNvSpPr/>
      </dsp:nvSpPr>
      <dsp:spPr>
        <a:xfrm>
          <a:off x="0" y="2058142"/>
          <a:ext cx="5694362" cy="45571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Engagement rate</a:t>
          </a:r>
        </a:p>
      </dsp:txBody>
      <dsp:txXfrm>
        <a:off x="22246" y="2080388"/>
        <a:ext cx="5649870" cy="411223"/>
      </dsp:txXfrm>
    </dsp:sp>
    <dsp:sp modelId="{4A31D728-3276-4CC2-BC73-29B07881B463}">
      <dsp:nvSpPr>
        <dsp:cNvPr id="0" name=""/>
        <dsp:cNvSpPr/>
      </dsp:nvSpPr>
      <dsp:spPr>
        <a:xfrm>
          <a:off x="0" y="2568577"/>
          <a:ext cx="5694362" cy="45571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Video plays</a:t>
          </a:r>
        </a:p>
      </dsp:txBody>
      <dsp:txXfrm>
        <a:off x="22246" y="2590823"/>
        <a:ext cx="5649870" cy="411223"/>
      </dsp:txXfrm>
    </dsp:sp>
    <dsp:sp modelId="{F24690E7-413E-4553-89C8-445C2DC2039C}">
      <dsp:nvSpPr>
        <dsp:cNvPr id="0" name=""/>
        <dsp:cNvSpPr/>
      </dsp:nvSpPr>
      <dsp:spPr>
        <a:xfrm>
          <a:off x="0" y="3079012"/>
          <a:ext cx="5694362" cy="45571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Posting frequency</a:t>
          </a:r>
        </a:p>
      </dsp:txBody>
      <dsp:txXfrm>
        <a:off x="22246" y="3101258"/>
        <a:ext cx="5649870" cy="411223"/>
      </dsp:txXfrm>
    </dsp:sp>
    <dsp:sp modelId="{55E35F05-63AC-47AC-B624-0BAD6D9F2891}">
      <dsp:nvSpPr>
        <dsp:cNvPr id="0" name=""/>
        <dsp:cNvSpPr/>
      </dsp:nvSpPr>
      <dsp:spPr>
        <a:xfrm>
          <a:off x="0" y="3589447"/>
          <a:ext cx="5694362" cy="45571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Clicks</a:t>
          </a:r>
        </a:p>
      </dsp:txBody>
      <dsp:txXfrm>
        <a:off x="22246" y="3611693"/>
        <a:ext cx="5649870" cy="411223"/>
      </dsp:txXfrm>
    </dsp:sp>
    <dsp:sp modelId="{9ADFBA1C-BB73-4043-8DA4-CCA0E6B217C6}">
      <dsp:nvSpPr>
        <dsp:cNvPr id="0" name=""/>
        <dsp:cNvSpPr/>
      </dsp:nvSpPr>
      <dsp:spPr>
        <a:xfrm>
          <a:off x="0" y="4099882"/>
          <a:ext cx="5694362" cy="45571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Shares</a:t>
          </a:r>
        </a:p>
      </dsp:txBody>
      <dsp:txXfrm>
        <a:off x="22246" y="4122128"/>
        <a:ext cx="5649870" cy="4112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C5E93B-0AFD-4506-9DC7-BC0A4F808E15}">
      <dsp:nvSpPr>
        <dsp:cNvPr id="0" name=""/>
        <dsp:cNvSpPr/>
      </dsp:nvSpPr>
      <dsp:spPr>
        <a:xfrm>
          <a:off x="0" y="3571"/>
          <a:ext cx="11631168" cy="76080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30C337-B443-4EA4-BFED-7B639A491911}">
      <dsp:nvSpPr>
        <dsp:cNvPr id="0" name=""/>
        <dsp:cNvSpPr/>
      </dsp:nvSpPr>
      <dsp:spPr>
        <a:xfrm>
          <a:off x="230144" y="174753"/>
          <a:ext cx="418445" cy="4184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E2A6901-2BE0-4D6D-894A-CBF5EE5ECE4C}">
      <dsp:nvSpPr>
        <dsp:cNvPr id="0" name=""/>
        <dsp:cNvSpPr/>
      </dsp:nvSpPr>
      <dsp:spPr>
        <a:xfrm>
          <a:off x="878734" y="3571"/>
          <a:ext cx="10752433" cy="760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519" tIns="80519" rIns="80519" bIns="80519" numCol="1" spcCol="1270" anchor="ctr" anchorCtr="0">
          <a:noAutofit/>
        </a:bodyPr>
        <a:lstStyle/>
        <a:p>
          <a:pPr marL="0" lvl="0" indent="0" algn="l" defTabSz="844550">
            <a:lnSpc>
              <a:spcPct val="90000"/>
            </a:lnSpc>
            <a:spcBef>
              <a:spcPct val="0"/>
            </a:spcBef>
            <a:spcAft>
              <a:spcPct val="35000"/>
            </a:spcAft>
            <a:buNone/>
          </a:pPr>
          <a:r>
            <a:rPr lang="en-US" sz="1900" kern="1200"/>
            <a:t>Specific: Be as clear as possible. For example, do you hope to increase your firm’s LinkedIn follower count by 500 in the next month? Do you want to increase your click-through rates by 20% by the end of the year?</a:t>
          </a:r>
        </a:p>
      </dsp:txBody>
      <dsp:txXfrm>
        <a:off x="878734" y="3571"/>
        <a:ext cx="10752433" cy="760809"/>
      </dsp:txXfrm>
    </dsp:sp>
    <dsp:sp modelId="{01AD7A6A-43FD-4AB5-B62F-7A8BEF53E78E}">
      <dsp:nvSpPr>
        <dsp:cNvPr id="0" name=""/>
        <dsp:cNvSpPr/>
      </dsp:nvSpPr>
      <dsp:spPr>
        <a:xfrm>
          <a:off x="0" y="954583"/>
          <a:ext cx="11631168" cy="76080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DCB096-AC11-4A1F-98C3-BC7C90D05DD8}">
      <dsp:nvSpPr>
        <dsp:cNvPr id="0" name=""/>
        <dsp:cNvSpPr/>
      </dsp:nvSpPr>
      <dsp:spPr>
        <a:xfrm>
          <a:off x="230144" y="1125765"/>
          <a:ext cx="418445" cy="41844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011878-23A3-4650-83B3-45753E5EDE39}">
      <dsp:nvSpPr>
        <dsp:cNvPr id="0" name=""/>
        <dsp:cNvSpPr/>
      </dsp:nvSpPr>
      <dsp:spPr>
        <a:xfrm>
          <a:off x="878734" y="954583"/>
          <a:ext cx="10752433" cy="760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519" tIns="80519" rIns="80519" bIns="80519" numCol="1" spcCol="1270" anchor="ctr" anchorCtr="0">
          <a:noAutofit/>
        </a:bodyPr>
        <a:lstStyle/>
        <a:p>
          <a:pPr marL="0" lvl="0" indent="0" algn="l" defTabSz="844550">
            <a:lnSpc>
              <a:spcPct val="90000"/>
            </a:lnSpc>
            <a:spcBef>
              <a:spcPct val="0"/>
            </a:spcBef>
            <a:spcAft>
              <a:spcPct val="35000"/>
            </a:spcAft>
            <a:buNone/>
          </a:pPr>
          <a:r>
            <a:rPr lang="en-US" sz="1900" kern="1200"/>
            <a:t>Measurable: Will you be able to track and quantify your progress? For example, during a monthly check-in, you should be able to determine how close you are to meeting the goal.</a:t>
          </a:r>
        </a:p>
      </dsp:txBody>
      <dsp:txXfrm>
        <a:off x="878734" y="954583"/>
        <a:ext cx="10752433" cy="760809"/>
      </dsp:txXfrm>
    </dsp:sp>
    <dsp:sp modelId="{FDE32FEF-D4E7-4CE7-8559-F3111F83FE77}">
      <dsp:nvSpPr>
        <dsp:cNvPr id="0" name=""/>
        <dsp:cNvSpPr/>
      </dsp:nvSpPr>
      <dsp:spPr>
        <a:xfrm>
          <a:off x="0" y="1905595"/>
          <a:ext cx="11631168" cy="76080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DDB696-7A56-4D1C-9E3C-5850A4FA3867}">
      <dsp:nvSpPr>
        <dsp:cNvPr id="0" name=""/>
        <dsp:cNvSpPr/>
      </dsp:nvSpPr>
      <dsp:spPr>
        <a:xfrm>
          <a:off x="230144" y="2076777"/>
          <a:ext cx="418445" cy="41844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824A64-3B26-42EF-A10D-F4D3F647DAFF}">
      <dsp:nvSpPr>
        <dsp:cNvPr id="0" name=""/>
        <dsp:cNvSpPr/>
      </dsp:nvSpPr>
      <dsp:spPr>
        <a:xfrm>
          <a:off x="878734" y="1905595"/>
          <a:ext cx="10752433" cy="760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519" tIns="80519" rIns="80519" bIns="80519" numCol="1" spcCol="1270" anchor="ctr" anchorCtr="0">
          <a:noAutofit/>
        </a:bodyPr>
        <a:lstStyle/>
        <a:p>
          <a:pPr marL="0" lvl="0" indent="0" algn="l" defTabSz="844550">
            <a:lnSpc>
              <a:spcPct val="90000"/>
            </a:lnSpc>
            <a:spcBef>
              <a:spcPct val="0"/>
            </a:spcBef>
            <a:spcAft>
              <a:spcPct val="35000"/>
            </a:spcAft>
            <a:buNone/>
          </a:pPr>
          <a:r>
            <a:rPr lang="en-US" sz="1900" kern="1200"/>
            <a:t>Attainable: Keep it real. Set KPIs that are within an achievable scope.</a:t>
          </a:r>
        </a:p>
      </dsp:txBody>
      <dsp:txXfrm>
        <a:off x="878734" y="1905595"/>
        <a:ext cx="10752433" cy="760809"/>
      </dsp:txXfrm>
    </dsp:sp>
    <dsp:sp modelId="{B469A17F-053F-4C9C-AE4A-14DA5AD513F4}">
      <dsp:nvSpPr>
        <dsp:cNvPr id="0" name=""/>
        <dsp:cNvSpPr/>
      </dsp:nvSpPr>
      <dsp:spPr>
        <a:xfrm>
          <a:off x="0" y="2856607"/>
          <a:ext cx="11631168" cy="76080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814DDA-F99A-4BCB-9350-C8272F1EADF2}">
      <dsp:nvSpPr>
        <dsp:cNvPr id="0" name=""/>
        <dsp:cNvSpPr/>
      </dsp:nvSpPr>
      <dsp:spPr>
        <a:xfrm>
          <a:off x="230144" y="3027789"/>
          <a:ext cx="418445" cy="41844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5A30DEB-784E-4220-B2AE-6A8A816FEFCE}">
      <dsp:nvSpPr>
        <dsp:cNvPr id="0" name=""/>
        <dsp:cNvSpPr/>
      </dsp:nvSpPr>
      <dsp:spPr>
        <a:xfrm>
          <a:off x="878734" y="2856607"/>
          <a:ext cx="10752433" cy="760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519" tIns="80519" rIns="80519" bIns="80519" numCol="1" spcCol="1270" anchor="ctr" anchorCtr="0">
          <a:noAutofit/>
        </a:bodyPr>
        <a:lstStyle/>
        <a:p>
          <a:pPr marL="0" lvl="0" indent="0" algn="l" defTabSz="844550">
            <a:lnSpc>
              <a:spcPct val="90000"/>
            </a:lnSpc>
            <a:spcBef>
              <a:spcPct val="0"/>
            </a:spcBef>
            <a:spcAft>
              <a:spcPct val="35000"/>
            </a:spcAft>
            <a:buNone/>
          </a:pPr>
          <a:r>
            <a:rPr lang="en-US" sz="1900" kern="1200"/>
            <a:t>Relevant: Make sure each social media KPI connects to the firm’s larger goals.</a:t>
          </a:r>
        </a:p>
      </dsp:txBody>
      <dsp:txXfrm>
        <a:off x="878734" y="2856607"/>
        <a:ext cx="10752433" cy="760809"/>
      </dsp:txXfrm>
    </dsp:sp>
    <dsp:sp modelId="{DFD93ECD-E75C-402C-AF5D-BDCF2169B259}">
      <dsp:nvSpPr>
        <dsp:cNvPr id="0" name=""/>
        <dsp:cNvSpPr/>
      </dsp:nvSpPr>
      <dsp:spPr>
        <a:xfrm>
          <a:off x="0" y="3807618"/>
          <a:ext cx="11631168" cy="76080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ECC95F-29B9-43DC-95DC-CA1A572BC260}">
      <dsp:nvSpPr>
        <dsp:cNvPr id="0" name=""/>
        <dsp:cNvSpPr/>
      </dsp:nvSpPr>
      <dsp:spPr>
        <a:xfrm>
          <a:off x="230144" y="3978800"/>
          <a:ext cx="418445" cy="41844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7D0E03-0253-479D-ADAF-410133CE8140}">
      <dsp:nvSpPr>
        <dsp:cNvPr id="0" name=""/>
        <dsp:cNvSpPr/>
      </dsp:nvSpPr>
      <dsp:spPr>
        <a:xfrm>
          <a:off x="878734" y="3807618"/>
          <a:ext cx="10752433" cy="760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519" tIns="80519" rIns="80519" bIns="80519" numCol="1" spcCol="1270" anchor="ctr" anchorCtr="0">
          <a:noAutofit/>
        </a:bodyPr>
        <a:lstStyle/>
        <a:p>
          <a:pPr marL="0" lvl="0" indent="0" algn="l" defTabSz="844550">
            <a:lnSpc>
              <a:spcPct val="90000"/>
            </a:lnSpc>
            <a:spcBef>
              <a:spcPct val="0"/>
            </a:spcBef>
            <a:spcAft>
              <a:spcPct val="35000"/>
            </a:spcAft>
            <a:buNone/>
          </a:pPr>
          <a:r>
            <a:rPr lang="en-US" sz="1900" kern="1200"/>
            <a:t>Timely: What’s the timeframe for achieving this goal and determining whether success has been met? One month, six months, one year?</a:t>
          </a:r>
        </a:p>
      </dsp:txBody>
      <dsp:txXfrm>
        <a:off x="878734" y="3807618"/>
        <a:ext cx="10752433" cy="76080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715788-7B08-49BE-91F4-56760826371B}">
      <dsp:nvSpPr>
        <dsp:cNvPr id="0" name=""/>
        <dsp:cNvSpPr/>
      </dsp:nvSpPr>
      <dsp:spPr>
        <a:xfrm>
          <a:off x="0" y="0"/>
          <a:ext cx="11631611" cy="2057400"/>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EE3459-C78F-4FAD-A197-FF139E84CEF0}">
      <dsp:nvSpPr>
        <dsp:cNvPr id="0" name=""/>
        <dsp:cNvSpPr/>
      </dsp:nvSpPr>
      <dsp:spPr>
        <a:xfrm>
          <a:off x="352151" y="274320"/>
          <a:ext cx="2541234" cy="1508760"/>
        </a:xfrm>
        <a:prstGeom prst="roundRect">
          <a:avLst>
            <a:gd name="adj" fmla="val 10000"/>
          </a:avLst>
        </a:prstGeom>
        <a:blipFill>
          <a:blip xmlns:r="http://schemas.openxmlformats.org/officeDocument/2006/relationships" r:embed="rId1"/>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408496-7387-4B78-8E7B-60933A669278}">
      <dsp:nvSpPr>
        <dsp:cNvPr id="0" name=""/>
        <dsp:cNvSpPr/>
      </dsp:nvSpPr>
      <dsp:spPr>
        <a:xfrm rot="10800000">
          <a:off x="352151" y="2057399"/>
          <a:ext cx="2541234" cy="2514600"/>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0" i="1" kern="1200" dirty="0"/>
            <a:t>The use of social networks is inevitable, but beneficial</a:t>
          </a:r>
        </a:p>
      </dsp:txBody>
      <dsp:txXfrm rot="10800000">
        <a:off x="429484" y="2057399"/>
        <a:ext cx="2386568" cy="2437267"/>
      </dsp:txXfrm>
    </dsp:sp>
    <dsp:sp modelId="{6C2D0045-53EF-45B3-9276-128B85A3C1DB}">
      <dsp:nvSpPr>
        <dsp:cNvPr id="0" name=""/>
        <dsp:cNvSpPr/>
      </dsp:nvSpPr>
      <dsp:spPr>
        <a:xfrm>
          <a:off x="3147509" y="274320"/>
          <a:ext cx="2541234" cy="150876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1DF479-5F4B-4D5E-BD5C-82B360BAAEA8}">
      <dsp:nvSpPr>
        <dsp:cNvPr id="0" name=""/>
        <dsp:cNvSpPr/>
      </dsp:nvSpPr>
      <dsp:spPr>
        <a:xfrm rot="10800000">
          <a:off x="3147509" y="2057399"/>
          <a:ext cx="2541234" cy="2514600"/>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t" anchorCtr="0">
          <a:noAutofit/>
        </a:bodyPr>
        <a:lstStyle/>
        <a:p>
          <a:pPr marL="0" lvl="0" indent="0" algn="ctr" defTabSz="933450">
            <a:lnSpc>
              <a:spcPct val="90000"/>
            </a:lnSpc>
            <a:spcBef>
              <a:spcPct val="0"/>
            </a:spcBef>
            <a:spcAft>
              <a:spcPct val="35000"/>
            </a:spcAft>
            <a:buNone/>
          </a:pPr>
          <a:r>
            <a:rPr lang="en-US" sz="2100" i="1" kern="1200" dirty="0"/>
            <a:t>Have a social media strategy that balances between individual and corporate brand promotion.</a:t>
          </a:r>
        </a:p>
      </dsp:txBody>
      <dsp:txXfrm rot="10800000">
        <a:off x="3224842" y="2057399"/>
        <a:ext cx="2386568" cy="2437267"/>
      </dsp:txXfrm>
    </dsp:sp>
    <dsp:sp modelId="{A61D161E-609D-41D7-B13E-EBDAF91D07B0}">
      <dsp:nvSpPr>
        <dsp:cNvPr id="0" name=""/>
        <dsp:cNvSpPr/>
      </dsp:nvSpPr>
      <dsp:spPr>
        <a:xfrm>
          <a:off x="5942867" y="256652"/>
          <a:ext cx="2541234" cy="150876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2BC968-04DA-412F-B837-5602610A9E4B}">
      <dsp:nvSpPr>
        <dsp:cNvPr id="0" name=""/>
        <dsp:cNvSpPr/>
      </dsp:nvSpPr>
      <dsp:spPr>
        <a:xfrm rot="10800000">
          <a:off x="5942867" y="2057399"/>
          <a:ext cx="2541234" cy="2514600"/>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t" anchorCtr="0">
          <a:noAutofit/>
        </a:bodyPr>
        <a:lstStyle/>
        <a:p>
          <a:pPr marL="0" lvl="0" indent="0" algn="ctr" defTabSz="933450">
            <a:lnSpc>
              <a:spcPct val="90000"/>
            </a:lnSpc>
            <a:spcBef>
              <a:spcPct val="0"/>
            </a:spcBef>
            <a:spcAft>
              <a:spcPct val="35000"/>
            </a:spcAft>
            <a:buNone/>
          </a:pPr>
          <a:r>
            <a:rPr lang="en-US" sz="2100" i="1" kern="1200" dirty="0"/>
            <a:t>Have social media guidelines</a:t>
          </a:r>
        </a:p>
      </dsp:txBody>
      <dsp:txXfrm rot="10800000">
        <a:off x="6020200" y="2057399"/>
        <a:ext cx="2386568" cy="2437267"/>
      </dsp:txXfrm>
    </dsp:sp>
    <dsp:sp modelId="{DBF65785-BD43-46E4-8D1B-242027611C36}">
      <dsp:nvSpPr>
        <dsp:cNvPr id="0" name=""/>
        <dsp:cNvSpPr/>
      </dsp:nvSpPr>
      <dsp:spPr>
        <a:xfrm>
          <a:off x="8738225" y="274320"/>
          <a:ext cx="2541234" cy="1508760"/>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6000" b="-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BC5387-A4A6-4EEC-8A20-F80AFC2D40C2}">
      <dsp:nvSpPr>
        <dsp:cNvPr id="0" name=""/>
        <dsp:cNvSpPr/>
      </dsp:nvSpPr>
      <dsp:spPr>
        <a:xfrm rot="10800000">
          <a:off x="8738225" y="2057399"/>
          <a:ext cx="2541234" cy="2514600"/>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t" anchorCtr="0">
          <a:noAutofit/>
        </a:bodyPr>
        <a:lstStyle/>
        <a:p>
          <a:pPr marL="0" lvl="0" indent="0" algn="ctr" defTabSz="933450">
            <a:lnSpc>
              <a:spcPct val="90000"/>
            </a:lnSpc>
            <a:spcBef>
              <a:spcPct val="0"/>
            </a:spcBef>
            <a:spcAft>
              <a:spcPct val="35000"/>
            </a:spcAft>
            <a:buNone/>
          </a:pPr>
          <a:r>
            <a:rPr lang="de-AT" sz="2100" i="1" kern="1200" dirty="0"/>
            <a:t>Monitor social media use and be flexible – there are no rules set in stone and algorithmus changes.</a:t>
          </a:r>
          <a:endParaRPr lang="en-US" sz="2100" i="1" kern="1200" dirty="0"/>
        </a:p>
      </dsp:txBody>
      <dsp:txXfrm rot="10800000">
        <a:off x="8815558" y="2057399"/>
        <a:ext cx="2386568" cy="2437267"/>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1F6B3EC-AF1F-2F42-B624-473496D22F9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2765C62-0FAB-F341-916C-E63EF1587E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2140A1-98F2-014D-A607-D496AB6B6183}" type="datetimeFigureOut">
              <a:rPr lang="en-US" smtClean="0"/>
              <a:t>6/9/23</a:t>
            </a:fld>
            <a:endParaRPr lang="en-US"/>
          </a:p>
        </p:txBody>
      </p:sp>
      <p:sp>
        <p:nvSpPr>
          <p:cNvPr id="4" name="Footer Placeholder 3">
            <a:extLst>
              <a:ext uri="{FF2B5EF4-FFF2-40B4-BE49-F238E27FC236}">
                <a16:creationId xmlns:a16="http://schemas.microsoft.com/office/drawing/2014/main" id="{C63CF32E-1FB1-914C-AB3A-64916CE0B70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7516FC4-7169-7D44-B8D9-7EF530B749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E86844-1D55-604B-95BD-614120F82607}" type="slidenum">
              <a:rPr lang="en-US" smtClean="0"/>
              <a:t>‹#›</a:t>
            </a:fld>
            <a:endParaRPr lang="en-US"/>
          </a:p>
        </p:txBody>
      </p:sp>
    </p:spTree>
    <p:extLst>
      <p:ext uri="{BB962C8B-B14F-4D97-AF65-F5344CB8AC3E}">
        <p14:creationId xmlns:p14="http://schemas.microsoft.com/office/powerpoint/2010/main" val="1867244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E5CEFB-6EF2-6D47-BF56-B4AADBDE9456}" type="datetimeFigureOut">
              <a:rPr lang="en-US" smtClean="0"/>
              <a:t>6/9/23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2B867A-D087-4E46-9ACD-6EF17C130AEC}" type="slidenum">
              <a:rPr lang="en-US" smtClean="0"/>
              <a:t>‹#›</a:t>
            </a:fld>
            <a:endParaRPr lang="en-US"/>
          </a:p>
        </p:txBody>
      </p:sp>
    </p:spTree>
    <p:extLst>
      <p:ext uri="{BB962C8B-B14F-4D97-AF65-F5344CB8AC3E}">
        <p14:creationId xmlns:p14="http://schemas.microsoft.com/office/powerpoint/2010/main" val="1479793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A42B867A-D087-4E46-9ACD-6EF17C130AEC}" type="slidenum">
              <a:rPr lang="en-US" smtClean="0"/>
              <a:t>2</a:t>
            </a:fld>
            <a:endParaRPr lang="en-US"/>
          </a:p>
        </p:txBody>
      </p:sp>
    </p:spTree>
    <p:extLst>
      <p:ext uri="{BB962C8B-B14F-4D97-AF65-F5344CB8AC3E}">
        <p14:creationId xmlns:p14="http://schemas.microsoft.com/office/powerpoint/2010/main" val="3065152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A42B867A-D087-4E46-9ACD-6EF17C130AEC}" type="slidenum">
              <a:rPr lang="en-US" smtClean="0"/>
              <a:t>15</a:t>
            </a:fld>
            <a:endParaRPr lang="en-US"/>
          </a:p>
        </p:txBody>
      </p:sp>
    </p:spTree>
    <p:extLst>
      <p:ext uri="{BB962C8B-B14F-4D97-AF65-F5344CB8AC3E}">
        <p14:creationId xmlns:p14="http://schemas.microsoft.com/office/powerpoint/2010/main" val="2116402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A42B867A-D087-4E46-9ACD-6EF17C130AEC}" type="slidenum">
              <a:rPr lang="en-US" smtClean="0"/>
              <a:t>16</a:t>
            </a:fld>
            <a:endParaRPr lang="en-US"/>
          </a:p>
        </p:txBody>
      </p:sp>
    </p:spTree>
    <p:extLst>
      <p:ext uri="{BB962C8B-B14F-4D97-AF65-F5344CB8AC3E}">
        <p14:creationId xmlns:p14="http://schemas.microsoft.com/office/powerpoint/2010/main" val="3233055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A42B867A-D087-4E46-9ACD-6EF17C130AEC}" type="slidenum">
              <a:rPr lang="en-US" smtClean="0"/>
              <a:t>5</a:t>
            </a:fld>
            <a:endParaRPr lang="en-US"/>
          </a:p>
        </p:txBody>
      </p:sp>
    </p:spTree>
    <p:extLst>
      <p:ext uri="{BB962C8B-B14F-4D97-AF65-F5344CB8AC3E}">
        <p14:creationId xmlns:p14="http://schemas.microsoft.com/office/powerpoint/2010/main" val="4270677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A42B867A-D087-4E46-9ACD-6EF17C130AEC}" type="slidenum">
              <a:rPr lang="en-US" smtClean="0"/>
              <a:t>6</a:t>
            </a:fld>
            <a:endParaRPr lang="en-US"/>
          </a:p>
        </p:txBody>
      </p:sp>
    </p:spTree>
    <p:extLst>
      <p:ext uri="{BB962C8B-B14F-4D97-AF65-F5344CB8AC3E}">
        <p14:creationId xmlns:p14="http://schemas.microsoft.com/office/powerpoint/2010/main" val="2296706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A42B867A-D087-4E46-9ACD-6EF17C130AEC}" type="slidenum">
              <a:rPr lang="en-US" smtClean="0"/>
              <a:t>7</a:t>
            </a:fld>
            <a:endParaRPr lang="en-US"/>
          </a:p>
        </p:txBody>
      </p:sp>
    </p:spTree>
    <p:extLst>
      <p:ext uri="{BB962C8B-B14F-4D97-AF65-F5344CB8AC3E}">
        <p14:creationId xmlns:p14="http://schemas.microsoft.com/office/powerpoint/2010/main" val="3323597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A42B867A-D087-4E46-9ACD-6EF17C130AEC}" type="slidenum">
              <a:rPr lang="en-US" smtClean="0"/>
              <a:t>8</a:t>
            </a:fld>
            <a:endParaRPr lang="en-US"/>
          </a:p>
        </p:txBody>
      </p:sp>
    </p:spTree>
    <p:extLst>
      <p:ext uri="{BB962C8B-B14F-4D97-AF65-F5344CB8AC3E}">
        <p14:creationId xmlns:p14="http://schemas.microsoft.com/office/powerpoint/2010/main" val="3458812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A42B867A-D087-4E46-9ACD-6EF17C130AEC}" type="slidenum">
              <a:rPr lang="en-US" smtClean="0"/>
              <a:t>9</a:t>
            </a:fld>
            <a:endParaRPr lang="en-US"/>
          </a:p>
        </p:txBody>
      </p:sp>
    </p:spTree>
    <p:extLst>
      <p:ext uri="{BB962C8B-B14F-4D97-AF65-F5344CB8AC3E}">
        <p14:creationId xmlns:p14="http://schemas.microsoft.com/office/powerpoint/2010/main" val="1312084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A42B867A-D087-4E46-9ACD-6EF17C130AEC}" type="slidenum">
              <a:rPr lang="en-US" smtClean="0"/>
              <a:t>11</a:t>
            </a:fld>
            <a:endParaRPr lang="en-US"/>
          </a:p>
        </p:txBody>
      </p:sp>
    </p:spTree>
    <p:extLst>
      <p:ext uri="{BB962C8B-B14F-4D97-AF65-F5344CB8AC3E}">
        <p14:creationId xmlns:p14="http://schemas.microsoft.com/office/powerpoint/2010/main" val="1182621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A42B867A-D087-4E46-9ACD-6EF17C130AEC}" type="slidenum">
              <a:rPr lang="en-US" smtClean="0"/>
              <a:t>12</a:t>
            </a:fld>
            <a:endParaRPr lang="en-US"/>
          </a:p>
        </p:txBody>
      </p:sp>
    </p:spTree>
    <p:extLst>
      <p:ext uri="{BB962C8B-B14F-4D97-AF65-F5344CB8AC3E}">
        <p14:creationId xmlns:p14="http://schemas.microsoft.com/office/powerpoint/2010/main" val="3097996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A42B867A-D087-4E46-9ACD-6EF17C130AEC}" type="slidenum">
              <a:rPr lang="en-US" smtClean="0"/>
              <a:t>14</a:t>
            </a:fld>
            <a:endParaRPr lang="en-US"/>
          </a:p>
        </p:txBody>
      </p:sp>
    </p:spTree>
    <p:extLst>
      <p:ext uri="{BB962C8B-B14F-4D97-AF65-F5344CB8AC3E}">
        <p14:creationId xmlns:p14="http://schemas.microsoft.com/office/powerpoint/2010/main" val="7362673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png"/><Relationship Id="rId7" Type="http://schemas.openxmlformats.org/officeDocument/2006/relationships/image" Target="../media/image16.jpe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7.xml"/><Relationship Id="rId5" Type="http://schemas.openxmlformats.org/officeDocument/2006/relationships/image" Target="../media/image34.png"/><Relationship Id="rId4" Type="http://schemas.openxmlformats.org/officeDocument/2006/relationships/image" Target="../media/image3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Master" Target="../slideMasters/slideMaster7.xml"/><Relationship Id="rId5" Type="http://schemas.openxmlformats.org/officeDocument/2006/relationships/image" Target="../media/image34.png"/><Relationship Id="rId4" Type="http://schemas.openxmlformats.org/officeDocument/2006/relationships/image" Target="../media/image3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Master" Target="../slideMasters/slideMaster7.xml"/><Relationship Id="rId5" Type="http://schemas.openxmlformats.org/officeDocument/2006/relationships/image" Target="../media/image34.png"/><Relationship Id="rId4" Type="http://schemas.openxmlformats.org/officeDocument/2006/relationships/image" Target="../media/image3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Master" Target="../slideMasters/slideMaster7.xml"/><Relationship Id="rId5" Type="http://schemas.openxmlformats.org/officeDocument/2006/relationships/image" Target="../media/image34.png"/><Relationship Id="rId4" Type="http://schemas.openxmlformats.org/officeDocument/2006/relationships/image" Target="../media/image3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6.png"/><Relationship Id="rId1" Type="http://schemas.openxmlformats.org/officeDocument/2006/relationships/slideMaster" Target="../slideMasters/slideMaster7.xml"/><Relationship Id="rId5" Type="http://schemas.openxmlformats.org/officeDocument/2006/relationships/image" Target="../media/image34.png"/><Relationship Id="rId4" Type="http://schemas.openxmlformats.org/officeDocument/2006/relationships/image" Target="../media/image3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0.jpeg"/><Relationship Id="rId4" Type="http://schemas.openxmlformats.org/officeDocument/2006/relationships/image" Target="../media/image19.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png"/><Relationship Id="rId1" Type="http://schemas.openxmlformats.org/officeDocument/2006/relationships/slideMaster" Target="../slideMasters/slideMaster7.xml"/><Relationship Id="rId5" Type="http://schemas.openxmlformats.org/officeDocument/2006/relationships/image" Target="../media/image34.png"/><Relationship Id="rId4" Type="http://schemas.openxmlformats.org/officeDocument/2006/relationships/image" Target="../media/image3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1.jpeg"/><Relationship Id="rId5" Type="http://schemas.openxmlformats.org/officeDocument/2006/relationships/image" Target="../media/image19.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B939501D-7969-8047-9DDD-0ADC474535AF}"/>
              </a:ext>
            </a:extLst>
          </p:cNvPr>
          <p:cNvSpPr/>
          <p:nvPr userDrawn="1"/>
        </p:nvSpPr>
        <p:spPr>
          <a:xfrm>
            <a:off x="-2" y="6303634"/>
            <a:ext cx="12192002" cy="5543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2393D348-AFD1-4444-A602-208E87C0AEF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56786" y="6125564"/>
            <a:ext cx="1431618" cy="434825"/>
          </a:xfrm>
          <a:prstGeom prst="rect">
            <a:avLst/>
          </a:prstGeom>
        </p:spPr>
      </p:pic>
      <p:pic>
        <p:nvPicPr>
          <p:cNvPr id="4" name="Picture 3">
            <a:extLst>
              <a:ext uri="{FF2B5EF4-FFF2-40B4-BE49-F238E27FC236}">
                <a16:creationId xmlns:a16="http://schemas.microsoft.com/office/drawing/2014/main" id="{CD2A2C90-6979-724C-85A6-2A1BA58C354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738712" y="3428204"/>
            <a:ext cx="3505573" cy="3447876"/>
          </a:xfrm>
          <a:prstGeom prst="rect">
            <a:avLst/>
          </a:prstGeom>
        </p:spPr>
      </p:pic>
      <p:sp>
        <p:nvSpPr>
          <p:cNvPr id="26" name="Rectangle 25">
            <a:extLst>
              <a:ext uri="{FF2B5EF4-FFF2-40B4-BE49-F238E27FC236}">
                <a16:creationId xmlns:a16="http://schemas.microsoft.com/office/drawing/2014/main" id="{11EBBC70-81E0-A841-A9EC-C2EB1268BA3C}"/>
              </a:ext>
            </a:extLst>
          </p:cNvPr>
          <p:cNvSpPr/>
          <p:nvPr userDrawn="1"/>
        </p:nvSpPr>
        <p:spPr>
          <a:xfrm rot="10800000">
            <a:off x="0" y="3428204"/>
            <a:ext cx="1738712" cy="17207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050A405-6340-7946-B2C4-97F25CD4F9E1}"/>
              </a:ext>
            </a:extLst>
          </p:cNvPr>
          <p:cNvSpPr/>
          <p:nvPr userDrawn="1"/>
        </p:nvSpPr>
        <p:spPr>
          <a:xfrm rot="10800000">
            <a:off x="0" y="5143579"/>
            <a:ext cx="1738712" cy="1732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7BF8DC57-DA34-9E4B-9F2C-B945CDE1D2C4}"/>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3485183" y="1699552"/>
            <a:ext cx="1759102" cy="1728652"/>
          </a:xfrm>
          <a:prstGeom prst="rect">
            <a:avLst/>
          </a:prstGeom>
        </p:spPr>
      </p:pic>
      <p:pic>
        <p:nvPicPr>
          <p:cNvPr id="10" name="Picture 9">
            <a:extLst>
              <a:ext uri="{FF2B5EF4-FFF2-40B4-BE49-F238E27FC236}">
                <a16:creationId xmlns:a16="http://schemas.microsoft.com/office/drawing/2014/main" id="{09720352-FC6B-A94E-ADA6-216E5A38DEE0}"/>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3047" y="-8611"/>
            <a:ext cx="3505573" cy="3449443"/>
          </a:xfrm>
          <a:prstGeom prst="rect">
            <a:avLst/>
          </a:prstGeom>
        </p:spPr>
      </p:pic>
      <p:sp>
        <p:nvSpPr>
          <p:cNvPr id="34" name="Rectangle 33">
            <a:extLst>
              <a:ext uri="{FF2B5EF4-FFF2-40B4-BE49-F238E27FC236}">
                <a16:creationId xmlns:a16="http://schemas.microsoft.com/office/drawing/2014/main" id="{D995F8FF-799E-FC4B-84DB-FA3F5D0BD391}"/>
              </a:ext>
            </a:extLst>
          </p:cNvPr>
          <p:cNvSpPr/>
          <p:nvPr userDrawn="1"/>
        </p:nvSpPr>
        <p:spPr>
          <a:xfrm rot="10800000">
            <a:off x="3502525" y="-8611"/>
            <a:ext cx="1741758" cy="17081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ontent Placeholder 3">
            <a:extLst>
              <a:ext uri="{FF2B5EF4-FFF2-40B4-BE49-F238E27FC236}">
                <a16:creationId xmlns:a16="http://schemas.microsoft.com/office/drawing/2014/main" id="{7BB24DAF-0C54-D44C-8132-D9C05861427C}"/>
              </a:ext>
            </a:extLst>
          </p:cNvPr>
          <p:cNvSpPr>
            <a:spLocks noGrp="1"/>
          </p:cNvSpPr>
          <p:nvPr>
            <p:ph sz="quarter" idx="10" hasCustomPrompt="1"/>
          </p:nvPr>
        </p:nvSpPr>
        <p:spPr>
          <a:xfrm>
            <a:off x="5633763" y="182483"/>
            <a:ext cx="6278837" cy="3240269"/>
          </a:xfrm>
          <a:prstGeom prst="rect">
            <a:avLst/>
          </a:prstGeom>
        </p:spPr>
        <p:txBody>
          <a:bodyPr anchor="b">
            <a:normAutofit/>
          </a:bodyPr>
          <a:lstStyle>
            <a:lvl1pPr marL="0" indent="0" algn="l">
              <a:buNone/>
              <a:defRPr sz="4000" b="1">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Presentation Title</a:t>
            </a:r>
          </a:p>
        </p:txBody>
      </p:sp>
      <p:sp>
        <p:nvSpPr>
          <p:cNvPr id="41" name="Content Placeholder 3">
            <a:extLst>
              <a:ext uri="{FF2B5EF4-FFF2-40B4-BE49-F238E27FC236}">
                <a16:creationId xmlns:a16="http://schemas.microsoft.com/office/drawing/2014/main" id="{A91BF075-0B49-144C-969A-3D6BD6842D77}"/>
              </a:ext>
            </a:extLst>
          </p:cNvPr>
          <p:cNvSpPr>
            <a:spLocks noGrp="1"/>
          </p:cNvSpPr>
          <p:nvPr>
            <p:ph sz="quarter" idx="11" hasCustomPrompt="1"/>
          </p:nvPr>
        </p:nvSpPr>
        <p:spPr>
          <a:xfrm>
            <a:off x="5626792" y="3440832"/>
            <a:ext cx="6278837" cy="1538065"/>
          </a:xfrm>
          <a:prstGeom prst="rect">
            <a:avLst/>
          </a:prstGeom>
        </p:spPr>
        <p:txBody>
          <a:bodyPr anchor="t">
            <a:normAutofit/>
          </a:bodyPr>
          <a:lstStyle>
            <a:lvl1pPr marL="0" indent="0" algn="l">
              <a:buNone/>
              <a:defRPr sz="2800">
                <a:solidFill>
                  <a:schemeClr val="accent3"/>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Presentation Title</a:t>
            </a:r>
          </a:p>
        </p:txBody>
      </p:sp>
      <p:pic>
        <p:nvPicPr>
          <p:cNvPr id="8" name="Picture 7">
            <a:extLst>
              <a:ext uri="{FF2B5EF4-FFF2-40B4-BE49-F238E27FC236}">
                <a16:creationId xmlns:a16="http://schemas.microsoft.com/office/drawing/2014/main" id="{582357CC-45AC-9E48-B042-25BC372D515B}"/>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694177" y="182483"/>
            <a:ext cx="1451650" cy="1677881"/>
          </a:xfrm>
          <a:prstGeom prst="rect">
            <a:avLst/>
          </a:prstGeom>
        </p:spPr>
      </p:pic>
      <p:sp>
        <p:nvSpPr>
          <p:cNvPr id="14" name="Rectangle 13"/>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6D6B985-B464-EF48-A4EA-69CC1FB8A741}"/>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0" y="5313915"/>
            <a:ext cx="1536025" cy="1391827"/>
          </a:xfrm>
          <a:prstGeom prst="rect">
            <a:avLst/>
          </a:prstGeom>
        </p:spPr>
      </p:pic>
    </p:spTree>
    <p:extLst>
      <p:ext uri="{BB962C8B-B14F-4D97-AF65-F5344CB8AC3E}">
        <p14:creationId xmlns:p14="http://schemas.microsoft.com/office/powerpoint/2010/main" val="2680414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4="http://schemas.microsoft.com/office/drawing/2010/main" xmlns:a16="http://schemas.microsoft.com/office/drawing/2014/main" xmlns="">
      <p:transition spd="med">
        <p:fade/>
      </p:transition>
    </mc:Fallback>
  </mc:AlternateContent>
  <p:extLst>
    <p:ext uri="{DCECCB84-F9BA-43D5-87BE-67443E8EF086}">
      <p15:sldGuideLst xmlns:p15="http://schemas.microsoft.com/office/powerpoint/2012/main">
        <p15:guide id="1" orient="horz" pos="3864">
          <p15:clr>
            <a:srgbClr val="FBAE40"/>
          </p15:clr>
        </p15:guide>
        <p15:guide id="2" pos="362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Presenters - Green">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62A9A40-BEB4-7B40-997E-DC182EE3879D}"/>
              </a:ext>
            </a:extLst>
          </p:cNvPr>
          <p:cNvSpPr/>
          <p:nvPr userDrawn="1"/>
        </p:nvSpPr>
        <p:spPr>
          <a:xfrm>
            <a:off x="3048" y="3805904"/>
            <a:ext cx="12188952" cy="955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Slide Number Placeholder 2">
            <a:extLst>
              <a:ext uri="{FF2B5EF4-FFF2-40B4-BE49-F238E27FC236}">
                <a16:creationId xmlns:a16="http://schemas.microsoft.com/office/drawing/2014/main" id="{F29206FB-9596-C147-A0A7-52D19B573B03}"/>
              </a:ext>
            </a:extLst>
          </p:cNvPr>
          <p:cNvSpPr>
            <a:spLocks noGrp="1"/>
          </p:cNvSpPr>
          <p:nvPr>
            <p:ph type="sldNum" sz="quarter" idx="10"/>
          </p:nvPr>
        </p:nvSpPr>
        <p:spPr>
          <a:xfrm>
            <a:off x="9067800" y="6553201"/>
            <a:ext cx="2844800" cy="228600"/>
          </a:xfrm>
          <a:prstGeom prst="rect">
            <a:avLst/>
          </a:prstGeom>
        </p:spPr>
        <p:txBody>
          <a:bodyPr/>
          <a:lstStyle/>
          <a:p>
            <a:fld id="{B73F69C2-009F-4240-9724-5B3BAC1E9E06}" type="slidenum">
              <a:rPr lang="en-US" smtClean="0"/>
              <a:pPr/>
              <a:t>‹#›</a:t>
            </a:fld>
            <a:endParaRPr lang="en-US" dirty="0"/>
          </a:p>
        </p:txBody>
      </p:sp>
      <p:sp>
        <p:nvSpPr>
          <p:cNvPr id="16" name="Rectangle 15">
            <a:extLst>
              <a:ext uri="{FF2B5EF4-FFF2-40B4-BE49-F238E27FC236}">
                <a16:creationId xmlns:a16="http://schemas.microsoft.com/office/drawing/2014/main" id="{2180F783-1AC5-4A42-B7DE-5BE1D346361F}"/>
              </a:ext>
            </a:extLst>
          </p:cNvPr>
          <p:cNvSpPr/>
          <p:nvPr userDrawn="1"/>
        </p:nvSpPr>
        <p:spPr>
          <a:xfrm>
            <a:off x="0" y="0"/>
            <a:ext cx="12192000"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515B4BE-6E29-6643-8F55-F4CB1EE06AB0}"/>
              </a:ext>
            </a:extLst>
          </p:cNvPr>
          <p:cNvSpPr/>
          <p:nvPr userDrawn="1"/>
        </p:nvSpPr>
        <p:spPr>
          <a:xfrm rot="16200000">
            <a:off x="5407597" y="-5414537"/>
            <a:ext cx="1371600" cy="12192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Picture Placeholder 11">
            <a:extLst>
              <a:ext uri="{FF2B5EF4-FFF2-40B4-BE49-F238E27FC236}">
                <a16:creationId xmlns:a16="http://schemas.microsoft.com/office/drawing/2014/main" id="{39E15DD0-B01B-D149-8516-E15C09C5ABDA}"/>
              </a:ext>
            </a:extLst>
          </p:cNvPr>
          <p:cNvSpPr>
            <a:spLocks noGrp="1"/>
          </p:cNvSpPr>
          <p:nvPr>
            <p:ph type="pic" sz="quarter" idx="11"/>
          </p:nvPr>
        </p:nvSpPr>
        <p:spPr>
          <a:xfrm>
            <a:off x="3503738" y="1600200"/>
            <a:ext cx="2203704" cy="2203704"/>
          </a:xfrm>
          <a:prstGeom prst="rect">
            <a:avLst/>
          </a:prstGeom>
        </p:spPr>
        <p:txBody>
          <a:bodyPr/>
          <a:lstStyle>
            <a:lvl1pPr marL="0" indent="0">
              <a:buNone/>
              <a:defRPr sz="1600"/>
            </a:lvl1pPr>
          </a:lstStyle>
          <a:p>
            <a:endParaRPr lang="en-US" dirty="0"/>
          </a:p>
        </p:txBody>
      </p:sp>
      <p:sp>
        <p:nvSpPr>
          <p:cNvPr id="26" name="Text Placeholder 16">
            <a:extLst>
              <a:ext uri="{FF2B5EF4-FFF2-40B4-BE49-F238E27FC236}">
                <a16:creationId xmlns:a16="http://schemas.microsoft.com/office/drawing/2014/main" id="{A0C7D0AD-B42E-0C4C-A6C2-7745618573A9}"/>
              </a:ext>
            </a:extLst>
          </p:cNvPr>
          <p:cNvSpPr>
            <a:spLocks noGrp="1"/>
          </p:cNvSpPr>
          <p:nvPr>
            <p:ph type="body" sz="quarter" idx="14" hasCustomPrompt="1"/>
          </p:nvPr>
        </p:nvSpPr>
        <p:spPr>
          <a:xfrm>
            <a:off x="3352810" y="3948735"/>
            <a:ext cx="2505560" cy="382527"/>
          </a:xfrm>
          <a:prstGeom prst="rect">
            <a:avLst/>
          </a:prstGeom>
        </p:spPr>
        <p:txBody>
          <a:bodyPr/>
          <a:lstStyle>
            <a:lvl1pPr marL="0" indent="0" algn="ctr">
              <a:buNone/>
              <a:defRPr sz="20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27" name="Picture Placeholder 11">
            <a:extLst>
              <a:ext uri="{FF2B5EF4-FFF2-40B4-BE49-F238E27FC236}">
                <a16:creationId xmlns:a16="http://schemas.microsoft.com/office/drawing/2014/main" id="{16F9D255-4E8B-A844-BDAE-30671F18F16C}"/>
              </a:ext>
            </a:extLst>
          </p:cNvPr>
          <p:cNvSpPr>
            <a:spLocks noGrp="1"/>
          </p:cNvSpPr>
          <p:nvPr>
            <p:ph type="pic" sz="quarter" idx="16"/>
          </p:nvPr>
        </p:nvSpPr>
        <p:spPr>
          <a:xfrm>
            <a:off x="6475922" y="1600200"/>
            <a:ext cx="2203704" cy="2203704"/>
          </a:xfrm>
          <a:prstGeom prst="rect">
            <a:avLst/>
          </a:prstGeom>
        </p:spPr>
        <p:txBody>
          <a:bodyPr/>
          <a:lstStyle>
            <a:lvl1pPr marL="0" indent="0">
              <a:buNone/>
              <a:defRPr sz="1600"/>
            </a:lvl1pPr>
          </a:lstStyle>
          <a:p>
            <a:endParaRPr lang="en-US" dirty="0"/>
          </a:p>
        </p:txBody>
      </p:sp>
      <p:sp>
        <p:nvSpPr>
          <p:cNvPr id="28" name="Text Placeholder 16">
            <a:extLst>
              <a:ext uri="{FF2B5EF4-FFF2-40B4-BE49-F238E27FC236}">
                <a16:creationId xmlns:a16="http://schemas.microsoft.com/office/drawing/2014/main" id="{B8E987C0-0094-BC46-8FE9-13A52A7B6C34}"/>
              </a:ext>
            </a:extLst>
          </p:cNvPr>
          <p:cNvSpPr>
            <a:spLocks noGrp="1"/>
          </p:cNvSpPr>
          <p:nvPr>
            <p:ph type="body" sz="quarter" idx="17" hasCustomPrompt="1"/>
          </p:nvPr>
        </p:nvSpPr>
        <p:spPr>
          <a:xfrm>
            <a:off x="6324994" y="3948735"/>
            <a:ext cx="2505560" cy="382527"/>
          </a:xfrm>
          <a:prstGeom prst="rect">
            <a:avLst/>
          </a:prstGeom>
        </p:spPr>
        <p:txBody>
          <a:bodyPr/>
          <a:lstStyle>
            <a:lvl1pPr marL="0" indent="0" algn="ctr">
              <a:buNone/>
              <a:defRPr sz="20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29" name="Text Placeholder 8">
            <a:extLst>
              <a:ext uri="{FF2B5EF4-FFF2-40B4-BE49-F238E27FC236}">
                <a16:creationId xmlns:a16="http://schemas.microsoft.com/office/drawing/2014/main" id="{21C7CAD7-27DF-C04F-B988-27E0D627D4F2}"/>
              </a:ext>
            </a:extLst>
          </p:cNvPr>
          <p:cNvSpPr>
            <a:spLocks noGrp="1"/>
          </p:cNvSpPr>
          <p:nvPr>
            <p:ph type="body" sz="quarter" idx="18" hasCustomPrompt="1"/>
          </p:nvPr>
        </p:nvSpPr>
        <p:spPr>
          <a:xfrm>
            <a:off x="3352398" y="4549348"/>
            <a:ext cx="2506663" cy="13858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30" name="Text Placeholder 8">
            <a:extLst>
              <a:ext uri="{FF2B5EF4-FFF2-40B4-BE49-F238E27FC236}">
                <a16:creationId xmlns:a16="http://schemas.microsoft.com/office/drawing/2014/main" id="{EE728FCC-E627-1B46-BC28-FEF1BC6A5E9D}"/>
              </a:ext>
            </a:extLst>
          </p:cNvPr>
          <p:cNvSpPr>
            <a:spLocks noGrp="1"/>
          </p:cNvSpPr>
          <p:nvPr>
            <p:ph type="body" sz="quarter" idx="19" hasCustomPrompt="1"/>
          </p:nvPr>
        </p:nvSpPr>
        <p:spPr>
          <a:xfrm>
            <a:off x="6323891" y="4549347"/>
            <a:ext cx="2506663" cy="13858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14" name="Rectangle 13"/>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D926EBFD-D748-7C41-A6DD-ECF8B8329D3F}"/>
              </a:ext>
            </a:extLst>
          </p:cNvPr>
          <p:cNvSpPr>
            <a:spLocks noGrp="1"/>
          </p:cNvSpPr>
          <p:nvPr>
            <p:ph type="title" hasCustomPrompt="1"/>
          </p:nvPr>
        </p:nvSpPr>
        <p:spPr>
          <a:xfrm>
            <a:off x="277810" y="127322"/>
            <a:ext cx="11631171" cy="1161211"/>
          </a:xfrm>
          <a:prstGeom prst="rect">
            <a:avLst/>
          </a:prstGeom>
        </p:spPr>
        <p:txBody>
          <a:bodyPr anchor="ctr">
            <a:normAutofit/>
          </a:bodyPr>
          <a:lstStyle>
            <a:lvl1pPr algn="l">
              <a:defRPr sz="4000" b="1">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spTree>
    <p:extLst>
      <p:ext uri="{BB962C8B-B14F-4D97-AF65-F5344CB8AC3E}">
        <p14:creationId xmlns:p14="http://schemas.microsoft.com/office/powerpoint/2010/main" val="378525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6="http://schemas.microsoft.com/office/drawing/2014/main" xmlns="">
      <p:transition spd="med">
        <p:fade/>
      </p:transition>
    </mc:Fallback>
  </mc:AlternateContent>
  <p:extLst>
    <p:ext uri="{DCECCB84-F9BA-43D5-87BE-67443E8EF086}">
      <p15:sldGuideLst xmlns:p15="http://schemas.microsoft.com/office/powerpoint/2012/main">
        <p15:guide id="1" orient="horz" pos="1008" userDrawn="1">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Presenters - Tea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9206FB-9596-C147-A0A7-52D19B573B03}"/>
              </a:ext>
            </a:extLst>
          </p:cNvPr>
          <p:cNvSpPr>
            <a:spLocks noGrp="1"/>
          </p:cNvSpPr>
          <p:nvPr>
            <p:ph type="sldNum" sz="quarter" idx="10"/>
          </p:nvPr>
        </p:nvSpPr>
        <p:spPr>
          <a:xfrm>
            <a:off x="9067800" y="6553201"/>
            <a:ext cx="2844800" cy="228600"/>
          </a:xfrm>
          <a:prstGeom prst="rect">
            <a:avLst/>
          </a:prstGeom>
        </p:spPr>
        <p:txBody>
          <a:bodyPr/>
          <a:lstStyle/>
          <a:p>
            <a:fld id="{B73F69C2-009F-4240-9724-5B3BAC1E9E06}" type="slidenum">
              <a:rPr lang="en-US" smtClean="0"/>
              <a:pPr/>
              <a:t>‹#›</a:t>
            </a:fld>
            <a:endParaRPr lang="en-US" dirty="0"/>
          </a:p>
        </p:txBody>
      </p:sp>
      <p:sp>
        <p:nvSpPr>
          <p:cNvPr id="12" name="Picture Placeholder 11">
            <a:extLst>
              <a:ext uri="{FF2B5EF4-FFF2-40B4-BE49-F238E27FC236}">
                <a16:creationId xmlns:a16="http://schemas.microsoft.com/office/drawing/2014/main" id="{CD29F631-1ED9-F949-B07C-28F465852FB4}"/>
              </a:ext>
            </a:extLst>
          </p:cNvPr>
          <p:cNvSpPr>
            <a:spLocks noGrp="1"/>
          </p:cNvSpPr>
          <p:nvPr>
            <p:ph type="pic" sz="quarter" idx="11"/>
          </p:nvPr>
        </p:nvSpPr>
        <p:spPr>
          <a:xfrm>
            <a:off x="2080537" y="1600200"/>
            <a:ext cx="2203704" cy="2203704"/>
          </a:xfrm>
          <a:prstGeom prst="rect">
            <a:avLst/>
          </a:prstGeom>
        </p:spPr>
        <p:txBody>
          <a:bodyPr/>
          <a:lstStyle>
            <a:lvl1pPr marL="0" indent="0">
              <a:buNone/>
              <a:defRPr sz="1600"/>
            </a:lvl1pPr>
          </a:lstStyle>
          <a:p>
            <a:endParaRPr lang="en-US" dirty="0"/>
          </a:p>
        </p:txBody>
      </p:sp>
      <p:sp>
        <p:nvSpPr>
          <p:cNvPr id="17" name="Text Placeholder 16">
            <a:extLst>
              <a:ext uri="{FF2B5EF4-FFF2-40B4-BE49-F238E27FC236}">
                <a16:creationId xmlns:a16="http://schemas.microsoft.com/office/drawing/2014/main" id="{06776D80-3060-0E41-A841-72E2BC72AF4F}"/>
              </a:ext>
            </a:extLst>
          </p:cNvPr>
          <p:cNvSpPr>
            <a:spLocks noGrp="1"/>
          </p:cNvSpPr>
          <p:nvPr>
            <p:ph type="body" sz="quarter" idx="14" hasCustomPrompt="1"/>
          </p:nvPr>
        </p:nvSpPr>
        <p:spPr>
          <a:xfrm>
            <a:off x="1929609" y="3948735"/>
            <a:ext cx="2505560" cy="382527"/>
          </a:xfrm>
          <a:prstGeom prst="rect">
            <a:avLst/>
          </a:prstGeom>
        </p:spPr>
        <p:txBody>
          <a:bodyPr/>
          <a:lstStyle>
            <a:lvl1pPr marL="0" indent="0" algn="ctr">
              <a:buNone/>
              <a:defRPr sz="20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10" name="Picture Placeholder 11">
            <a:extLst>
              <a:ext uri="{FF2B5EF4-FFF2-40B4-BE49-F238E27FC236}">
                <a16:creationId xmlns:a16="http://schemas.microsoft.com/office/drawing/2014/main" id="{FE5E640B-15F4-7A4E-A62A-6AF21710A0F0}"/>
              </a:ext>
            </a:extLst>
          </p:cNvPr>
          <p:cNvSpPr>
            <a:spLocks noGrp="1"/>
          </p:cNvSpPr>
          <p:nvPr>
            <p:ph type="pic" sz="quarter" idx="16"/>
          </p:nvPr>
        </p:nvSpPr>
        <p:spPr>
          <a:xfrm>
            <a:off x="4988496" y="1600200"/>
            <a:ext cx="2203704" cy="2203704"/>
          </a:xfrm>
          <a:prstGeom prst="rect">
            <a:avLst/>
          </a:prstGeom>
        </p:spPr>
        <p:txBody>
          <a:bodyPr/>
          <a:lstStyle>
            <a:lvl1pPr marL="0" indent="0">
              <a:buNone/>
              <a:defRPr sz="1600"/>
            </a:lvl1pPr>
          </a:lstStyle>
          <a:p>
            <a:endParaRPr lang="en-US" dirty="0"/>
          </a:p>
        </p:txBody>
      </p:sp>
      <p:sp>
        <p:nvSpPr>
          <p:cNvPr id="11" name="Text Placeholder 16">
            <a:extLst>
              <a:ext uri="{FF2B5EF4-FFF2-40B4-BE49-F238E27FC236}">
                <a16:creationId xmlns:a16="http://schemas.microsoft.com/office/drawing/2014/main" id="{9A5D5CE0-00F9-E542-A5BD-E0372AE59068}"/>
              </a:ext>
            </a:extLst>
          </p:cNvPr>
          <p:cNvSpPr>
            <a:spLocks noGrp="1"/>
          </p:cNvSpPr>
          <p:nvPr>
            <p:ph type="body" sz="quarter" idx="17" hasCustomPrompt="1"/>
          </p:nvPr>
        </p:nvSpPr>
        <p:spPr>
          <a:xfrm>
            <a:off x="4837568" y="3948735"/>
            <a:ext cx="2505560" cy="382527"/>
          </a:xfrm>
          <a:prstGeom prst="rect">
            <a:avLst/>
          </a:prstGeom>
        </p:spPr>
        <p:txBody>
          <a:bodyPr/>
          <a:lstStyle>
            <a:lvl1pPr marL="0" indent="0" algn="ctr">
              <a:buNone/>
              <a:defRPr sz="20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14" name="Picture Placeholder 11">
            <a:extLst>
              <a:ext uri="{FF2B5EF4-FFF2-40B4-BE49-F238E27FC236}">
                <a16:creationId xmlns:a16="http://schemas.microsoft.com/office/drawing/2014/main" id="{992BACE1-DEA3-E340-B935-CD231A14BC4A}"/>
              </a:ext>
            </a:extLst>
          </p:cNvPr>
          <p:cNvSpPr>
            <a:spLocks noGrp="1"/>
          </p:cNvSpPr>
          <p:nvPr>
            <p:ph type="pic" sz="quarter" idx="19"/>
          </p:nvPr>
        </p:nvSpPr>
        <p:spPr>
          <a:xfrm>
            <a:off x="7896455" y="1600200"/>
            <a:ext cx="2203704" cy="2203704"/>
          </a:xfrm>
          <a:prstGeom prst="rect">
            <a:avLst/>
          </a:prstGeom>
        </p:spPr>
        <p:txBody>
          <a:bodyPr/>
          <a:lstStyle>
            <a:lvl1pPr marL="0" indent="0">
              <a:buNone/>
              <a:defRPr sz="1600"/>
            </a:lvl1pPr>
          </a:lstStyle>
          <a:p>
            <a:endParaRPr lang="en-US" dirty="0"/>
          </a:p>
        </p:txBody>
      </p:sp>
      <p:sp>
        <p:nvSpPr>
          <p:cNvPr id="15" name="Text Placeholder 16">
            <a:extLst>
              <a:ext uri="{FF2B5EF4-FFF2-40B4-BE49-F238E27FC236}">
                <a16:creationId xmlns:a16="http://schemas.microsoft.com/office/drawing/2014/main" id="{487AB4FD-16F2-114F-AC5A-017259AD3568}"/>
              </a:ext>
            </a:extLst>
          </p:cNvPr>
          <p:cNvSpPr>
            <a:spLocks noGrp="1"/>
          </p:cNvSpPr>
          <p:nvPr>
            <p:ph type="body" sz="quarter" idx="20" hasCustomPrompt="1"/>
          </p:nvPr>
        </p:nvSpPr>
        <p:spPr>
          <a:xfrm>
            <a:off x="7745527" y="3948735"/>
            <a:ext cx="2505560" cy="382527"/>
          </a:xfrm>
          <a:prstGeom prst="rect">
            <a:avLst/>
          </a:prstGeom>
        </p:spPr>
        <p:txBody>
          <a:bodyPr/>
          <a:lstStyle>
            <a:lvl1pPr marL="0" indent="0" algn="ctr">
              <a:buNone/>
              <a:defRPr sz="20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23" name="Text Placeholder 8">
            <a:extLst>
              <a:ext uri="{FF2B5EF4-FFF2-40B4-BE49-F238E27FC236}">
                <a16:creationId xmlns:a16="http://schemas.microsoft.com/office/drawing/2014/main" id="{31D6623B-54A1-E94E-A318-48EBFF1D56CE}"/>
              </a:ext>
            </a:extLst>
          </p:cNvPr>
          <p:cNvSpPr>
            <a:spLocks noGrp="1"/>
          </p:cNvSpPr>
          <p:nvPr>
            <p:ph type="body" sz="quarter" idx="18" hasCustomPrompt="1"/>
          </p:nvPr>
        </p:nvSpPr>
        <p:spPr>
          <a:xfrm>
            <a:off x="1929609" y="4549347"/>
            <a:ext cx="2506663" cy="13858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24" name="Text Placeholder 8">
            <a:extLst>
              <a:ext uri="{FF2B5EF4-FFF2-40B4-BE49-F238E27FC236}">
                <a16:creationId xmlns:a16="http://schemas.microsoft.com/office/drawing/2014/main" id="{4063145E-9DEE-8848-BA88-810E17F78E51}"/>
              </a:ext>
            </a:extLst>
          </p:cNvPr>
          <p:cNvSpPr>
            <a:spLocks noGrp="1"/>
          </p:cNvSpPr>
          <p:nvPr>
            <p:ph type="body" sz="quarter" idx="21" hasCustomPrompt="1"/>
          </p:nvPr>
        </p:nvSpPr>
        <p:spPr>
          <a:xfrm>
            <a:off x="4836465" y="4556023"/>
            <a:ext cx="2506663" cy="13858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25" name="Text Placeholder 8">
            <a:extLst>
              <a:ext uri="{FF2B5EF4-FFF2-40B4-BE49-F238E27FC236}">
                <a16:creationId xmlns:a16="http://schemas.microsoft.com/office/drawing/2014/main" id="{9ED24DBB-38A2-ED43-A383-6B1857E9BF28}"/>
              </a:ext>
            </a:extLst>
          </p:cNvPr>
          <p:cNvSpPr>
            <a:spLocks noGrp="1"/>
          </p:cNvSpPr>
          <p:nvPr>
            <p:ph type="body" sz="quarter" idx="22" hasCustomPrompt="1"/>
          </p:nvPr>
        </p:nvSpPr>
        <p:spPr>
          <a:xfrm>
            <a:off x="7745527" y="4556023"/>
            <a:ext cx="2506663" cy="13858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19" name="Rectangle 18">
            <a:extLst>
              <a:ext uri="{FF2B5EF4-FFF2-40B4-BE49-F238E27FC236}">
                <a16:creationId xmlns:a16="http://schemas.microsoft.com/office/drawing/2014/main" id="{43F6DF83-6EF6-7244-906D-4BB5A3809A20}"/>
              </a:ext>
            </a:extLst>
          </p:cNvPr>
          <p:cNvSpPr/>
          <p:nvPr userDrawn="1"/>
        </p:nvSpPr>
        <p:spPr>
          <a:xfrm>
            <a:off x="-2604" y="3803904"/>
            <a:ext cx="12188952" cy="955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21" name="Rectangle 20">
            <a:extLst>
              <a:ext uri="{FF2B5EF4-FFF2-40B4-BE49-F238E27FC236}">
                <a16:creationId xmlns:a16="http://schemas.microsoft.com/office/drawing/2014/main" id="{5CE69ECD-B99E-6342-BD35-C76EFD80A76E}"/>
              </a:ext>
            </a:extLst>
          </p:cNvPr>
          <p:cNvSpPr/>
          <p:nvPr userDrawn="1"/>
        </p:nvSpPr>
        <p:spPr>
          <a:xfrm rot="16200000">
            <a:off x="5407597" y="-5414537"/>
            <a:ext cx="1371600" cy="12192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A9603DBB-4713-0642-8B5D-719E12336777}"/>
              </a:ext>
            </a:extLst>
          </p:cNvPr>
          <p:cNvSpPr>
            <a:spLocks noGrp="1"/>
          </p:cNvSpPr>
          <p:nvPr>
            <p:ph type="title" hasCustomPrompt="1"/>
          </p:nvPr>
        </p:nvSpPr>
        <p:spPr>
          <a:xfrm>
            <a:off x="277810" y="127322"/>
            <a:ext cx="11631171" cy="1161211"/>
          </a:xfrm>
          <a:prstGeom prst="rect">
            <a:avLst/>
          </a:prstGeom>
        </p:spPr>
        <p:txBody>
          <a:bodyPr anchor="ctr">
            <a:normAutofit/>
          </a:bodyPr>
          <a:lstStyle>
            <a:lvl1pPr algn="l">
              <a:defRPr sz="4000" b="1">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spTree>
    <p:extLst>
      <p:ext uri="{BB962C8B-B14F-4D97-AF65-F5344CB8AC3E}">
        <p14:creationId xmlns:p14="http://schemas.microsoft.com/office/powerpoint/2010/main" val="627180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6="http://schemas.microsoft.com/office/drawing/2014/main" xmlns="">
      <p:transition spd="med">
        <p:fade/>
      </p:transition>
    </mc:Fallback>
  </mc:AlternateContent>
  <p:extLst>
    <p:ext uri="{DCECCB84-F9BA-43D5-87BE-67443E8EF086}">
      <p15:sldGuideLst xmlns:p15="http://schemas.microsoft.com/office/powerpoint/2012/main">
        <p15:guide id="1" orient="horz" pos="1008"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Presenters - G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9206FB-9596-C147-A0A7-52D19B573B03}"/>
              </a:ext>
            </a:extLst>
          </p:cNvPr>
          <p:cNvSpPr>
            <a:spLocks noGrp="1"/>
          </p:cNvSpPr>
          <p:nvPr>
            <p:ph type="sldNum" sz="quarter" idx="10"/>
          </p:nvPr>
        </p:nvSpPr>
        <p:spPr>
          <a:xfrm>
            <a:off x="9067800" y="6553201"/>
            <a:ext cx="2844800" cy="228600"/>
          </a:xfrm>
          <a:prstGeom prst="rect">
            <a:avLst/>
          </a:prstGeom>
        </p:spPr>
        <p:txBody>
          <a:bodyPr/>
          <a:lstStyle/>
          <a:p>
            <a:fld id="{B73F69C2-009F-4240-9724-5B3BAC1E9E06}" type="slidenum">
              <a:rPr lang="en-US" smtClean="0"/>
              <a:pPr/>
              <a:t>‹#›</a:t>
            </a:fld>
            <a:endParaRPr lang="en-US" dirty="0"/>
          </a:p>
        </p:txBody>
      </p:sp>
      <p:sp>
        <p:nvSpPr>
          <p:cNvPr id="21" name="Rectangle 20">
            <a:extLst>
              <a:ext uri="{FF2B5EF4-FFF2-40B4-BE49-F238E27FC236}">
                <a16:creationId xmlns:a16="http://schemas.microsoft.com/office/drawing/2014/main" id="{E49C6A2C-23BF-C543-8465-3FFCBC138C5D}"/>
              </a:ext>
            </a:extLst>
          </p:cNvPr>
          <p:cNvSpPr/>
          <p:nvPr userDrawn="1"/>
        </p:nvSpPr>
        <p:spPr>
          <a:xfrm>
            <a:off x="0" y="0"/>
            <a:ext cx="12192000"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BCD5D5D-7C70-E645-B847-CF10C01722CF}"/>
              </a:ext>
            </a:extLst>
          </p:cNvPr>
          <p:cNvSpPr/>
          <p:nvPr userDrawn="1"/>
        </p:nvSpPr>
        <p:spPr>
          <a:xfrm rot="16200000">
            <a:off x="5407597" y="-5414537"/>
            <a:ext cx="1371600" cy="12192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icture Placeholder 11">
            <a:extLst>
              <a:ext uri="{FF2B5EF4-FFF2-40B4-BE49-F238E27FC236}">
                <a16:creationId xmlns:a16="http://schemas.microsoft.com/office/drawing/2014/main" id="{4E8B25D2-51C6-CC43-B68D-A126F7BCC955}"/>
              </a:ext>
            </a:extLst>
          </p:cNvPr>
          <p:cNvSpPr>
            <a:spLocks noGrp="1"/>
          </p:cNvSpPr>
          <p:nvPr>
            <p:ph type="pic" sz="quarter" idx="11"/>
          </p:nvPr>
        </p:nvSpPr>
        <p:spPr>
          <a:xfrm>
            <a:off x="2080537" y="1600200"/>
            <a:ext cx="2203704" cy="2203704"/>
          </a:xfrm>
          <a:prstGeom prst="rect">
            <a:avLst/>
          </a:prstGeom>
        </p:spPr>
        <p:txBody>
          <a:bodyPr/>
          <a:lstStyle>
            <a:lvl1pPr marL="0" indent="0">
              <a:buNone/>
              <a:defRPr sz="1600"/>
            </a:lvl1pPr>
          </a:lstStyle>
          <a:p>
            <a:endParaRPr lang="en-US" dirty="0"/>
          </a:p>
        </p:txBody>
      </p:sp>
      <p:sp>
        <p:nvSpPr>
          <p:cNvPr id="28" name="Text Placeholder 16">
            <a:extLst>
              <a:ext uri="{FF2B5EF4-FFF2-40B4-BE49-F238E27FC236}">
                <a16:creationId xmlns:a16="http://schemas.microsoft.com/office/drawing/2014/main" id="{CFA4F244-F7F7-5140-90FF-3571A47CF646}"/>
              </a:ext>
            </a:extLst>
          </p:cNvPr>
          <p:cNvSpPr>
            <a:spLocks noGrp="1"/>
          </p:cNvSpPr>
          <p:nvPr>
            <p:ph type="body" sz="quarter" idx="14" hasCustomPrompt="1"/>
          </p:nvPr>
        </p:nvSpPr>
        <p:spPr>
          <a:xfrm>
            <a:off x="1929609" y="3948735"/>
            <a:ext cx="2505560" cy="382527"/>
          </a:xfrm>
          <a:prstGeom prst="rect">
            <a:avLst/>
          </a:prstGeom>
        </p:spPr>
        <p:txBody>
          <a:bodyPr/>
          <a:lstStyle>
            <a:lvl1pPr marL="0" indent="0" algn="ctr">
              <a:buNone/>
              <a:defRPr sz="20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29" name="Picture Placeholder 11">
            <a:extLst>
              <a:ext uri="{FF2B5EF4-FFF2-40B4-BE49-F238E27FC236}">
                <a16:creationId xmlns:a16="http://schemas.microsoft.com/office/drawing/2014/main" id="{803F47F4-43AA-CF44-AAE3-BB6BA3659526}"/>
              </a:ext>
            </a:extLst>
          </p:cNvPr>
          <p:cNvSpPr>
            <a:spLocks noGrp="1"/>
          </p:cNvSpPr>
          <p:nvPr>
            <p:ph type="pic" sz="quarter" idx="16"/>
          </p:nvPr>
        </p:nvSpPr>
        <p:spPr>
          <a:xfrm>
            <a:off x="4988496" y="1600200"/>
            <a:ext cx="2203704" cy="2203704"/>
          </a:xfrm>
          <a:prstGeom prst="rect">
            <a:avLst/>
          </a:prstGeom>
        </p:spPr>
        <p:txBody>
          <a:bodyPr/>
          <a:lstStyle>
            <a:lvl1pPr marL="0" indent="0">
              <a:buNone/>
              <a:defRPr sz="1600"/>
            </a:lvl1pPr>
          </a:lstStyle>
          <a:p>
            <a:endParaRPr lang="en-US" dirty="0"/>
          </a:p>
        </p:txBody>
      </p:sp>
      <p:sp>
        <p:nvSpPr>
          <p:cNvPr id="30" name="Text Placeholder 16">
            <a:extLst>
              <a:ext uri="{FF2B5EF4-FFF2-40B4-BE49-F238E27FC236}">
                <a16:creationId xmlns:a16="http://schemas.microsoft.com/office/drawing/2014/main" id="{CB310016-229E-034C-859E-EDFFD09D7914}"/>
              </a:ext>
            </a:extLst>
          </p:cNvPr>
          <p:cNvSpPr>
            <a:spLocks noGrp="1"/>
          </p:cNvSpPr>
          <p:nvPr>
            <p:ph type="body" sz="quarter" idx="17" hasCustomPrompt="1"/>
          </p:nvPr>
        </p:nvSpPr>
        <p:spPr>
          <a:xfrm>
            <a:off x="4837568" y="3948735"/>
            <a:ext cx="2505560" cy="382527"/>
          </a:xfrm>
          <a:prstGeom prst="rect">
            <a:avLst/>
          </a:prstGeom>
        </p:spPr>
        <p:txBody>
          <a:bodyPr/>
          <a:lstStyle>
            <a:lvl1pPr marL="0" indent="0" algn="ctr">
              <a:buNone/>
              <a:defRPr sz="20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31" name="Picture Placeholder 11">
            <a:extLst>
              <a:ext uri="{FF2B5EF4-FFF2-40B4-BE49-F238E27FC236}">
                <a16:creationId xmlns:a16="http://schemas.microsoft.com/office/drawing/2014/main" id="{17A4E769-49F6-E446-9895-7FEE3293D474}"/>
              </a:ext>
            </a:extLst>
          </p:cNvPr>
          <p:cNvSpPr>
            <a:spLocks noGrp="1"/>
          </p:cNvSpPr>
          <p:nvPr>
            <p:ph type="pic" sz="quarter" idx="19"/>
          </p:nvPr>
        </p:nvSpPr>
        <p:spPr>
          <a:xfrm>
            <a:off x="7896455" y="1600200"/>
            <a:ext cx="2203704" cy="2203704"/>
          </a:xfrm>
          <a:prstGeom prst="rect">
            <a:avLst/>
          </a:prstGeom>
        </p:spPr>
        <p:txBody>
          <a:bodyPr/>
          <a:lstStyle>
            <a:lvl1pPr marL="0" indent="0">
              <a:buNone/>
              <a:defRPr sz="1600"/>
            </a:lvl1pPr>
          </a:lstStyle>
          <a:p>
            <a:endParaRPr lang="en-US" dirty="0"/>
          </a:p>
        </p:txBody>
      </p:sp>
      <p:sp>
        <p:nvSpPr>
          <p:cNvPr id="32" name="Text Placeholder 16">
            <a:extLst>
              <a:ext uri="{FF2B5EF4-FFF2-40B4-BE49-F238E27FC236}">
                <a16:creationId xmlns:a16="http://schemas.microsoft.com/office/drawing/2014/main" id="{52A29779-AE50-A24E-AC33-9C5E1FD6820E}"/>
              </a:ext>
            </a:extLst>
          </p:cNvPr>
          <p:cNvSpPr>
            <a:spLocks noGrp="1"/>
          </p:cNvSpPr>
          <p:nvPr>
            <p:ph type="body" sz="quarter" idx="20" hasCustomPrompt="1"/>
          </p:nvPr>
        </p:nvSpPr>
        <p:spPr>
          <a:xfrm>
            <a:off x="7745527" y="3948735"/>
            <a:ext cx="2505560" cy="382527"/>
          </a:xfrm>
          <a:prstGeom prst="rect">
            <a:avLst/>
          </a:prstGeom>
        </p:spPr>
        <p:txBody>
          <a:bodyPr/>
          <a:lstStyle>
            <a:lvl1pPr marL="0" indent="0" algn="ctr">
              <a:buNone/>
              <a:defRPr sz="20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33" name="Text Placeholder 8">
            <a:extLst>
              <a:ext uri="{FF2B5EF4-FFF2-40B4-BE49-F238E27FC236}">
                <a16:creationId xmlns:a16="http://schemas.microsoft.com/office/drawing/2014/main" id="{05116C2F-5A76-1448-BB7B-DCABDE6170DE}"/>
              </a:ext>
            </a:extLst>
          </p:cNvPr>
          <p:cNvSpPr>
            <a:spLocks noGrp="1"/>
          </p:cNvSpPr>
          <p:nvPr>
            <p:ph type="body" sz="quarter" idx="18" hasCustomPrompt="1"/>
          </p:nvPr>
        </p:nvSpPr>
        <p:spPr>
          <a:xfrm>
            <a:off x="1929609" y="4549347"/>
            <a:ext cx="2506663" cy="13858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34" name="Text Placeholder 8">
            <a:extLst>
              <a:ext uri="{FF2B5EF4-FFF2-40B4-BE49-F238E27FC236}">
                <a16:creationId xmlns:a16="http://schemas.microsoft.com/office/drawing/2014/main" id="{91A817FB-BF8D-D041-873F-401CA52037FD}"/>
              </a:ext>
            </a:extLst>
          </p:cNvPr>
          <p:cNvSpPr>
            <a:spLocks noGrp="1"/>
          </p:cNvSpPr>
          <p:nvPr>
            <p:ph type="body" sz="quarter" idx="21" hasCustomPrompt="1"/>
          </p:nvPr>
        </p:nvSpPr>
        <p:spPr>
          <a:xfrm>
            <a:off x="4836465" y="4556023"/>
            <a:ext cx="2506663" cy="13858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35" name="Text Placeholder 8">
            <a:extLst>
              <a:ext uri="{FF2B5EF4-FFF2-40B4-BE49-F238E27FC236}">
                <a16:creationId xmlns:a16="http://schemas.microsoft.com/office/drawing/2014/main" id="{EEE3D873-0905-3941-BC98-2482051DDA6B}"/>
              </a:ext>
            </a:extLst>
          </p:cNvPr>
          <p:cNvSpPr>
            <a:spLocks noGrp="1"/>
          </p:cNvSpPr>
          <p:nvPr>
            <p:ph type="body" sz="quarter" idx="22" hasCustomPrompt="1"/>
          </p:nvPr>
        </p:nvSpPr>
        <p:spPr>
          <a:xfrm>
            <a:off x="7745527" y="4556023"/>
            <a:ext cx="2506663" cy="13858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36" name="Rectangle 35">
            <a:extLst>
              <a:ext uri="{FF2B5EF4-FFF2-40B4-BE49-F238E27FC236}">
                <a16:creationId xmlns:a16="http://schemas.microsoft.com/office/drawing/2014/main" id="{3C4678CD-1549-5C4C-AF28-5CA590A462EF}"/>
              </a:ext>
            </a:extLst>
          </p:cNvPr>
          <p:cNvSpPr/>
          <p:nvPr userDrawn="1"/>
        </p:nvSpPr>
        <p:spPr>
          <a:xfrm>
            <a:off x="-2604" y="3803904"/>
            <a:ext cx="12188952" cy="955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7" name="Rectangle 16"/>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50BC085C-47ED-7044-BDAC-7B3D0223CB9F}"/>
              </a:ext>
            </a:extLst>
          </p:cNvPr>
          <p:cNvSpPr>
            <a:spLocks noGrp="1"/>
          </p:cNvSpPr>
          <p:nvPr>
            <p:ph type="title" hasCustomPrompt="1"/>
          </p:nvPr>
        </p:nvSpPr>
        <p:spPr>
          <a:xfrm>
            <a:off x="277810" y="127322"/>
            <a:ext cx="11631171" cy="1161211"/>
          </a:xfrm>
          <a:prstGeom prst="rect">
            <a:avLst/>
          </a:prstGeom>
        </p:spPr>
        <p:txBody>
          <a:bodyPr anchor="ctr">
            <a:normAutofit/>
          </a:bodyPr>
          <a:lstStyle>
            <a:lvl1pPr algn="l">
              <a:defRPr sz="4000" b="1">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spTree>
    <p:extLst>
      <p:ext uri="{BB962C8B-B14F-4D97-AF65-F5344CB8AC3E}">
        <p14:creationId xmlns:p14="http://schemas.microsoft.com/office/powerpoint/2010/main" val="2292674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6="http://schemas.microsoft.com/office/drawing/2014/main" xmlns="">
      <p:transition spd="med">
        <p:fade/>
      </p:transition>
    </mc:Fallback>
  </mc:AlternateContent>
  <p:extLst>
    <p:ext uri="{DCECCB84-F9BA-43D5-87BE-67443E8EF086}">
      <p15:sldGuideLst xmlns:p15="http://schemas.microsoft.com/office/powerpoint/2012/main">
        <p15:guide id="1" orient="horz" pos="1008" userDrawn="1">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Presenters - Tea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9206FB-9596-C147-A0A7-52D19B573B03}"/>
              </a:ext>
            </a:extLst>
          </p:cNvPr>
          <p:cNvSpPr>
            <a:spLocks noGrp="1"/>
          </p:cNvSpPr>
          <p:nvPr>
            <p:ph type="sldNum" sz="quarter" idx="10"/>
          </p:nvPr>
        </p:nvSpPr>
        <p:spPr>
          <a:xfrm>
            <a:off x="9067800" y="6553201"/>
            <a:ext cx="2844800" cy="228600"/>
          </a:xfrm>
          <a:prstGeom prst="rect">
            <a:avLst/>
          </a:prstGeom>
        </p:spPr>
        <p:txBody>
          <a:bodyPr/>
          <a:lstStyle/>
          <a:p>
            <a:fld id="{B73F69C2-009F-4240-9724-5B3BAC1E9E06}" type="slidenum">
              <a:rPr lang="en-US" smtClean="0"/>
              <a:pPr/>
              <a:t>‹#›</a:t>
            </a:fld>
            <a:endParaRPr lang="en-US" dirty="0"/>
          </a:p>
        </p:txBody>
      </p:sp>
      <p:sp>
        <p:nvSpPr>
          <p:cNvPr id="32" name="Rectangle 31">
            <a:extLst>
              <a:ext uri="{FF2B5EF4-FFF2-40B4-BE49-F238E27FC236}">
                <a16:creationId xmlns:a16="http://schemas.microsoft.com/office/drawing/2014/main" id="{AC219EE2-6C41-2347-8C44-D4C383DC9E86}"/>
              </a:ext>
            </a:extLst>
          </p:cNvPr>
          <p:cNvSpPr/>
          <p:nvPr userDrawn="1"/>
        </p:nvSpPr>
        <p:spPr>
          <a:xfrm>
            <a:off x="0" y="0"/>
            <a:ext cx="12192000"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6C08CE3-4170-A342-9B92-DADC0154C27A}"/>
              </a:ext>
            </a:extLst>
          </p:cNvPr>
          <p:cNvSpPr/>
          <p:nvPr userDrawn="1"/>
        </p:nvSpPr>
        <p:spPr>
          <a:xfrm rot="16200000">
            <a:off x="5407597" y="-5414537"/>
            <a:ext cx="1371600" cy="12192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4380298E-F09E-2D40-B517-1EA8A079B232}"/>
              </a:ext>
            </a:extLst>
          </p:cNvPr>
          <p:cNvSpPr/>
          <p:nvPr userDrawn="1"/>
        </p:nvSpPr>
        <p:spPr>
          <a:xfrm>
            <a:off x="3048" y="3803904"/>
            <a:ext cx="12188952" cy="955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5" name="Picture Placeholder 11">
            <a:extLst>
              <a:ext uri="{FF2B5EF4-FFF2-40B4-BE49-F238E27FC236}">
                <a16:creationId xmlns:a16="http://schemas.microsoft.com/office/drawing/2014/main" id="{476AA631-098A-DF4F-84F7-2D07D17C0125}"/>
              </a:ext>
            </a:extLst>
          </p:cNvPr>
          <p:cNvSpPr>
            <a:spLocks noGrp="1"/>
          </p:cNvSpPr>
          <p:nvPr>
            <p:ph type="pic" sz="quarter" idx="11"/>
          </p:nvPr>
        </p:nvSpPr>
        <p:spPr>
          <a:xfrm>
            <a:off x="3503738" y="1600200"/>
            <a:ext cx="2203704" cy="2203704"/>
          </a:xfrm>
          <a:prstGeom prst="rect">
            <a:avLst/>
          </a:prstGeom>
        </p:spPr>
        <p:txBody>
          <a:bodyPr/>
          <a:lstStyle>
            <a:lvl1pPr marL="0" indent="0">
              <a:buNone/>
              <a:defRPr sz="1600"/>
            </a:lvl1pPr>
          </a:lstStyle>
          <a:p>
            <a:endParaRPr lang="en-US" dirty="0"/>
          </a:p>
        </p:txBody>
      </p:sp>
      <p:sp>
        <p:nvSpPr>
          <p:cNvPr id="36" name="Text Placeholder 16">
            <a:extLst>
              <a:ext uri="{FF2B5EF4-FFF2-40B4-BE49-F238E27FC236}">
                <a16:creationId xmlns:a16="http://schemas.microsoft.com/office/drawing/2014/main" id="{716EF0A8-6AB3-0F4D-9AFE-19569C80AA87}"/>
              </a:ext>
            </a:extLst>
          </p:cNvPr>
          <p:cNvSpPr>
            <a:spLocks noGrp="1"/>
          </p:cNvSpPr>
          <p:nvPr>
            <p:ph type="body" sz="quarter" idx="14" hasCustomPrompt="1"/>
          </p:nvPr>
        </p:nvSpPr>
        <p:spPr>
          <a:xfrm>
            <a:off x="3352810" y="3948735"/>
            <a:ext cx="2505560" cy="382527"/>
          </a:xfrm>
          <a:prstGeom prst="rect">
            <a:avLst/>
          </a:prstGeom>
        </p:spPr>
        <p:txBody>
          <a:bodyPr/>
          <a:lstStyle>
            <a:lvl1pPr marL="0" indent="0" algn="ctr">
              <a:buNone/>
              <a:defRPr sz="20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37" name="Picture Placeholder 11">
            <a:extLst>
              <a:ext uri="{FF2B5EF4-FFF2-40B4-BE49-F238E27FC236}">
                <a16:creationId xmlns:a16="http://schemas.microsoft.com/office/drawing/2014/main" id="{C4BBF20E-C805-1743-A51F-E7EAE3BEE1B3}"/>
              </a:ext>
            </a:extLst>
          </p:cNvPr>
          <p:cNvSpPr>
            <a:spLocks noGrp="1"/>
          </p:cNvSpPr>
          <p:nvPr>
            <p:ph type="pic" sz="quarter" idx="16"/>
          </p:nvPr>
        </p:nvSpPr>
        <p:spPr>
          <a:xfrm>
            <a:off x="6475922" y="1600200"/>
            <a:ext cx="2203704" cy="2203704"/>
          </a:xfrm>
          <a:prstGeom prst="rect">
            <a:avLst/>
          </a:prstGeom>
        </p:spPr>
        <p:txBody>
          <a:bodyPr/>
          <a:lstStyle>
            <a:lvl1pPr marL="0" indent="0">
              <a:buNone/>
              <a:defRPr sz="1600"/>
            </a:lvl1pPr>
          </a:lstStyle>
          <a:p>
            <a:endParaRPr lang="en-US" dirty="0"/>
          </a:p>
        </p:txBody>
      </p:sp>
      <p:sp>
        <p:nvSpPr>
          <p:cNvPr id="38" name="Text Placeholder 16">
            <a:extLst>
              <a:ext uri="{FF2B5EF4-FFF2-40B4-BE49-F238E27FC236}">
                <a16:creationId xmlns:a16="http://schemas.microsoft.com/office/drawing/2014/main" id="{5A8AA072-4B06-7449-88A2-90B7064C39B8}"/>
              </a:ext>
            </a:extLst>
          </p:cNvPr>
          <p:cNvSpPr>
            <a:spLocks noGrp="1"/>
          </p:cNvSpPr>
          <p:nvPr>
            <p:ph type="body" sz="quarter" idx="17" hasCustomPrompt="1"/>
          </p:nvPr>
        </p:nvSpPr>
        <p:spPr>
          <a:xfrm>
            <a:off x="6324994" y="3948735"/>
            <a:ext cx="2505560" cy="382527"/>
          </a:xfrm>
          <a:prstGeom prst="rect">
            <a:avLst/>
          </a:prstGeom>
        </p:spPr>
        <p:txBody>
          <a:bodyPr/>
          <a:lstStyle>
            <a:lvl1pPr marL="0" indent="0" algn="ctr">
              <a:buNone/>
              <a:defRPr sz="20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39" name="Text Placeholder 8">
            <a:extLst>
              <a:ext uri="{FF2B5EF4-FFF2-40B4-BE49-F238E27FC236}">
                <a16:creationId xmlns:a16="http://schemas.microsoft.com/office/drawing/2014/main" id="{BDC9ABB6-1DF9-494E-8722-FD27374EE22B}"/>
              </a:ext>
            </a:extLst>
          </p:cNvPr>
          <p:cNvSpPr>
            <a:spLocks noGrp="1"/>
          </p:cNvSpPr>
          <p:nvPr>
            <p:ph type="body" sz="quarter" idx="18" hasCustomPrompt="1"/>
          </p:nvPr>
        </p:nvSpPr>
        <p:spPr>
          <a:xfrm>
            <a:off x="3352398" y="4549348"/>
            <a:ext cx="2506663" cy="13858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40" name="Text Placeholder 8">
            <a:extLst>
              <a:ext uri="{FF2B5EF4-FFF2-40B4-BE49-F238E27FC236}">
                <a16:creationId xmlns:a16="http://schemas.microsoft.com/office/drawing/2014/main" id="{92934397-261B-AA4C-87E7-822B9E80964D}"/>
              </a:ext>
            </a:extLst>
          </p:cNvPr>
          <p:cNvSpPr>
            <a:spLocks noGrp="1"/>
          </p:cNvSpPr>
          <p:nvPr>
            <p:ph type="body" sz="quarter" idx="19" hasCustomPrompt="1"/>
          </p:nvPr>
        </p:nvSpPr>
        <p:spPr>
          <a:xfrm>
            <a:off x="6323891" y="4549347"/>
            <a:ext cx="2506663" cy="13858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41" name="Picture Placeholder 11">
            <a:extLst>
              <a:ext uri="{FF2B5EF4-FFF2-40B4-BE49-F238E27FC236}">
                <a16:creationId xmlns:a16="http://schemas.microsoft.com/office/drawing/2014/main" id="{E7CFEE2E-4408-2847-AC9F-55CBEE5C31FB}"/>
              </a:ext>
            </a:extLst>
          </p:cNvPr>
          <p:cNvSpPr>
            <a:spLocks noGrp="1"/>
          </p:cNvSpPr>
          <p:nvPr>
            <p:ph type="pic" sz="quarter" idx="20"/>
          </p:nvPr>
        </p:nvSpPr>
        <p:spPr>
          <a:xfrm>
            <a:off x="9333582" y="1594718"/>
            <a:ext cx="2203704" cy="2203704"/>
          </a:xfrm>
          <a:prstGeom prst="rect">
            <a:avLst/>
          </a:prstGeom>
        </p:spPr>
        <p:txBody>
          <a:bodyPr/>
          <a:lstStyle>
            <a:lvl1pPr marL="0" indent="0">
              <a:buNone/>
              <a:defRPr sz="1600"/>
            </a:lvl1pPr>
          </a:lstStyle>
          <a:p>
            <a:endParaRPr lang="en-US" dirty="0"/>
          </a:p>
        </p:txBody>
      </p:sp>
      <p:sp>
        <p:nvSpPr>
          <p:cNvPr id="42" name="Text Placeholder 16">
            <a:extLst>
              <a:ext uri="{FF2B5EF4-FFF2-40B4-BE49-F238E27FC236}">
                <a16:creationId xmlns:a16="http://schemas.microsoft.com/office/drawing/2014/main" id="{2DAE9D7A-D9E8-D645-ACAD-7B6D7555D5C7}"/>
              </a:ext>
            </a:extLst>
          </p:cNvPr>
          <p:cNvSpPr>
            <a:spLocks noGrp="1"/>
          </p:cNvSpPr>
          <p:nvPr>
            <p:ph type="body" sz="quarter" idx="21" hasCustomPrompt="1"/>
          </p:nvPr>
        </p:nvSpPr>
        <p:spPr>
          <a:xfrm>
            <a:off x="9182654" y="3943253"/>
            <a:ext cx="2505560" cy="382527"/>
          </a:xfrm>
          <a:prstGeom prst="rect">
            <a:avLst/>
          </a:prstGeom>
        </p:spPr>
        <p:txBody>
          <a:bodyPr/>
          <a:lstStyle>
            <a:lvl1pPr marL="0" indent="0" algn="ctr">
              <a:buNone/>
              <a:defRPr sz="20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43" name="Text Placeholder 8">
            <a:extLst>
              <a:ext uri="{FF2B5EF4-FFF2-40B4-BE49-F238E27FC236}">
                <a16:creationId xmlns:a16="http://schemas.microsoft.com/office/drawing/2014/main" id="{8F96494B-5C8D-B448-A5C0-70E596A9C4F0}"/>
              </a:ext>
            </a:extLst>
          </p:cNvPr>
          <p:cNvSpPr>
            <a:spLocks noGrp="1"/>
          </p:cNvSpPr>
          <p:nvPr>
            <p:ph type="body" sz="quarter" idx="22" hasCustomPrompt="1"/>
          </p:nvPr>
        </p:nvSpPr>
        <p:spPr>
          <a:xfrm>
            <a:off x="9181551" y="4543865"/>
            <a:ext cx="2506663" cy="13858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44" name="Picture Placeholder 11">
            <a:extLst>
              <a:ext uri="{FF2B5EF4-FFF2-40B4-BE49-F238E27FC236}">
                <a16:creationId xmlns:a16="http://schemas.microsoft.com/office/drawing/2014/main" id="{66AD35A8-EA60-6347-9D14-D3963E58C4C4}"/>
              </a:ext>
            </a:extLst>
          </p:cNvPr>
          <p:cNvSpPr>
            <a:spLocks noGrp="1"/>
          </p:cNvSpPr>
          <p:nvPr>
            <p:ph type="pic" sz="quarter" idx="23"/>
          </p:nvPr>
        </p:nvSpPr>
        <p:spPr>
          <a:xfrm>
            <a:off x="531554" y="1600200"/>
            <a:ext cx="2203704" cy="2203704"/>
          </a:xfrm>
          <a:prstGeom prst="rect">
            <a:avLst/>
          </a:prstGeom>
        </p:spPr>
        <p:txBody>
          <a:bodyPr/>
          <a:lstStyle>
            <a:lvl1pPr marL="0" indent="0">
              <a:buNone/>
              <a:defRPr sz="1600"/>
            </a:lvl1pPr>
          </a:lstStyle>
          <a:p>
            <a:endParaRPr lang="en-US" dirty="0"/>
          </a:p>
        </p:txBody>
      </p:sp>
      <p:sp>
        <p:nvSpPr>
          <p:cNvPr id="45" name="Text Placeholder 16">
            <a:extLst>
              <a:ext uri="{FF2B5EF4-FFF2-40B4-BE49-F238E27FC236}">
                <a16:creationId xmlns:a16="http://schemas.microsoft.com/office/drawing/2014/main" id="{8BABD555-B14C-2340-8D37-DEF9B7EA5217}"/>
              </a:ext>
            </a:extLst>
          </p:cNvPr>
          <p:cNvSpPr>
            <a:spLocks noGrp="1"/>
          </p:cNvSpPr>
          <p:nvPr>
            <p:ph type="body" sz="quarter" idx="24" hasCustomPrompt="1"/>
          </p:nvPr>
        </p:nvSpPr>
        <p:spPr>
          <a:xfrm>
            <a:off x="380626" y="3948735"/>
            <a:ext cx="2505560" cy="382527"/>
          </a:xfrm>
          <a:prstGeom prst="rect">
            <a:avLst/>
          </a:prstGeom>
        </p:spPr>
        <p:txBody>
          <a:bodyPr/>
          <a:lstStyle>
            <a:lvl1pPr marL="0" indent="0" algn="ctr">
              <a:buNone/>
              <a:defRPr sz="20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46" name="Text Placeholder 8">
            <a:extLst>
              <a:ext uri="{FF2B5EF4-FFF2-40B4-BE49-F238E27FC236}">
                <a16:creationId xmlns:a16="http://schemas.microsoft.com/office/drawing/2014/main" id="{EFC78D42-1DA4-344D-BC45-A73BE2FB9442}"/>
              </a:ext>
            </a:extLst>
          </p:cNvPr>
          <p:cNvSpPr>
            <a:spLocks noGrp="1"/>
          </p:cNvSpPr>
          <p:nvPr>
            <p:ph type="body" sz="quarter" idx="25" hasCustomPrompt="1"/>
          </p:nvPr>
        </p:nvSpPr>
        <p:spPr>
          <a:xfrm>
            <a:off x="379523" y="4549347"/>
            <a:ext cx="2506663" cy="13858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20" name="Rectangle 19"/>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a:extLst>
              <a:ext uri="{FF2B5EF4-FFF2-40B4-BE49-F238E27FC236}">
                <a16:creationId xmlns:a16="http://schemas.microsoft.com/office/drawing/2014/main" id="{96201DBE-A268-0344-8D76-72310AB09D7A}"/>
              </a:ext>
            </a:extLst>
          </p:cNvPr>
          <p:cNvSpPr>
            <a:spLocks noGrp="1"/>
          </p:cNvSpPr>
          <p:nvPr>
            <p:ph type="title" hasCustomPrompt="1"/>
          </p:nvPr>
        </p:nvSpPr>
        <p:spPr>
          <a:xfrm>
            <a:off x="277810" y="127322"/>
            <a:ext cx="11631171" cy="1161211"/>
          </a:xfrm>
          <a:prstGeom prst="rect">
            <a:avLst/>
          </a:prstGeom>
        </p:spPr>
        <p:txBody>
          <a:bodyPr anchor="ctr">
            <a:normAutofit/>
          </a:bodyPr>
          <a:lstStyle>
            <a:lvl1pPr algn="l">
              <a:defRPr sz="4000" b="1">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spTree>
    <p:extLst>
      <p:ext uri="{BB962C8B-B14F-4D97-AF65-F5344CB8AC3E}">
        <p14:creationId xmlns:p14="http://schemas.microsoft.com/office/powerpoint/2010/main" val="3898491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6="http://schemas.microsoft.com/office/drawing/2014/main" xmlns="">
      <p:transition spd="med">
        <p:fade/>
      </p:transition>
    </mc:Fallback>
  </mc:AlternateContent>
  <p:extLst>
    <p:ext uri="{DCECCB84-F9BA-43D5-87BE-67443E8EF086}">
      <p15:sldGuideLst xmlns:p15="http://schemas.microsoft.com/office/powerpoint/2012/main">
        <p15:guide id="1" orient="horz" pos="1008"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Presenters - G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9206FB-9596-C147-A0A7-52D19B573B03}"/>
              </a:ext>
            </a:extLst>
          </p:cNvPr>
          <p:cNvSpPr>
            <a:spLocks noGrp="1"/>
          </p:cNvSpPr>
          <p:nvPr>
            <p:ph type="sldNum" sz="quarter" idx="10"/>
          </p:nvPr>
        </p:nvSpPr>
        <p:spPr>
          <a:xfrm>
            <a:off x="9067800" y="6553201"/>
            <a:ext cx="2844800" cy="228600"/>
          </a:xfrm>
          <a:prstGeom prst="rect">
            <a:avLst/>
          </a:prstGeom>
        </p:spPr>
        <p:txBody>
          <a:bodyPr/>
          <a:lstStyle/>
          <a:p>
            <a:fld id="{B73F69C2-009F-4240-9724-5B3BAC1E9E06}" type="slidenum">
              <a:rPr lang="en-US" smtClean="0"/>
              <a:pPr/>
              <a:t>‹#›</a:t>
            </a:fld>
            <a:endParaRPr lang="en-US" dirty="0"/>
          </a:p>
        </p:txBody>
      </p:sp>
      <p:sp>
        <p:nvSpPr>
          <p:cNvPr id="21" name="Rectangle 20">
            <a:extLst>
              <a:ext uri="{FF2B5EF4-FFF2-40B4-BE49-F238E27FC236}">
                <a16:creationId xmlns:a16="http://schemas.microsoft.com/office/drawing/2014/main" id="{4CECA3F8-2BD4-7F42-8DB8-FAC26D000F53}"/>
              </a:ext>
            </a:extLst>
          </p:cNvPr>
          <p:cNvSpPr/>
          <p:nvPr userDrawn="1"/>
        </p:nvSpPr>
        <p:spPr>
          <a:xfrm>
            <a:off x="0" y="0"/>
            <a:ext cx="12192000"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0F85889-9AE9-5948-B41B-BA644149E033}"/>
              </a:ext>
            </a:extLst>
          </p:cNvPr>
          <p:cNvSpPr/>
          <p:nvPr userDrawn="1"/>
        </p:nvSpPr>
        <p:spPr>
          <a:xfrm rot="16200000">
            <a:off x="5407597" y="-5414537"/>
            <a:ext cx="1371600" cy="12192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AB5074DE-9714-E046-8B1A-3FD879B5D5C5}"/>
              </a:ext>
            </a:extLst>
          </p:cNvPr>
          <p:cNvSpPr/>
          <p:nvPr userDrawn="1"/>
        </p:nvSpPr>
        <p:spPr>
          <a:xfrm>
            <a:off x="3048" y="3803904"/>
            <a:ext cx="12188952" cy="955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5" name="Picture Placeholder 11">
            <a:extLst>
              <a:ext uri="{FF2B5EF4-FFF2-40B4-BE49-F238E27FC236}">
                <a16:creationId xmlns:a16="http://schemas.microsoft.com/office/drawing/2014/main" id="{38611DC8-0A5D-3D45-A575-8CE1B0F8D7F8}"/>
              </a:ext>
            </a:extLst>
          </p:cNvPr>
          <p:cNvSpPr>
            <a:spLocks noGrp="1"/>
          </p:cNvSpPr>
          <p:nvPr>
            <p:ph type="pic" sz="quarter" idx="11"/>
          </p:nvPr>
        </p:nvSpPr>
        <p:spPr>
          <a:xfrm>
            <a:off x="3503738" y="1600200"/>
            <a:ext cx="2203704" cy="2203704"/>
          </a:xfrm>
          <a:prstGeom prst="rect">
            <a:avLst/>
          </a:prstGeom>
        </p:spPr>
        <p:txBody>
          <a:bodyPr/>
          <a:lstStyle>
            <a:lvl1pPr marL="0" indent="0">
              <a:buNone/>
              <a:defRPr sz="1600"/>
            </a:lvl1pPr>
          </a:lstStyle>
          <a:p>
            <a:endParaRPr lang="en-US" dirty="0"/>
          </a:p>
        </p:txBody>
      </p:sp>
      <p:sp>
        <p:nvSpPr>
          <p:cNvPr id="36" name="Text Placeholder 16">
            <a:extLst>
              <a:ext uri="{FF2B5EF4-FFF2-40B4-BE49-F238E27FC236}">
                <a16:creationId xmlns:a16="http://schemas.microsoft.com/office/drawing/2014/main" id="{3B23381A-9296-6F4D-A489-EB733C9AFB63}"/>
              </a:ext>
            </a:extLst>
          </p:cNvPr>
          <p:cNvSpPr>
            <a:spLocks noGrp="1"/>
          </p:cNvSpPr>
          <p:nvPr>
            <p:ph type="body" sz="quarter" idx="14" hasCustomPrompt="1"/>
          </p:nvPr>
        </p:nvSpPr>
        <p:spPr>
          <a:xfrm>
            <a:off x="3352810" y="3948735"/>
            <a:ext cx="2505560" cy="382527"/>
          </a:xfrm>
          <a:prstGeom prst="rect">
            <a:avLst/>
          </a:prstGeom>
        </p:spPr>
        <p:txBody>
          <a:bodyPr/>
          <a:lstStyle>
            <a:lvl1pPr marL="0" indent="0" algn="ctr">
              <a:buNone/>
              <a:defRPr sz="20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37" name="Picture Placeholder 11">
            <a:extLst>
              <a:ext uri="{FF2B5EF4-FFF2-40B4-BE49-F238E27FC236}">
                <a16:creationId xmlns:a16="http://schemas.microsoft.com/office/drawing/2014/main" id="{3F1FF881-387D-4044-8382-2E07AAF68099}"/>
              </a:ext>
            </a:extLst>
          </p:cNvPr>
          <p:cNvSpPr>
            <a:spLocks noGrp="1"/>
          </p:cNvSpPr>
          <p:nvPr>
            <p:ph type="pic" sz="quarter" idx="16"/>
          </p:nvPr>
        </p:nvSpPr>
        <p:spPr>
          <a:xfrm>
            <a:off x="6475922" y="1600200"/>
            <a:ext cx="2203704" cy="2203704"/>
          </a:xfrm>
          <a:prstGeom prst="rect">
            <a:avLst/>
          </a:prstGeom>
        </p:spPr>
        <p:txBody>
          <a:bodyPr/>
          <a:lstStyle>
            <a:lvl1pPr marL="0" indent="0">
              <a:buNone/>
              <a:defRPr sz="1600"/>
            </a:lvl1pPr>
          </a:lstStyle>
          <a:p>
            <a:endParaRPr lang="en-US" dirty="0"/>
          </a:p>
        </p:txBody>
      </p:sp>
      <p:sp>
        <p:nvSpPr>
          <p:cNvPr id="38" name="Text Placeholder 16">
            <a:extLst>
              <a:ext uri="{FF2B5EF4-FFF2-40B4-BE49-F238E27FC236}">
                <a16:creationId xmlns:a16="http://schemas.microsoft.com/office/drawing/2014/main" id="{F153E06E-EAAC-0B4D-958C-2BDA092CC09D}"/>
              </a:ext>
            </a:extLst>
          </p:cNvPr>
          <p:cNvSpPr>
            <a:spLocks noGrp="1"/>
          </p:cNvSpPr>
          <p:nvPr>
            <p:ph type="body" sz="quarter" idx="17" hasCustomPrompt="1"/>
          </p:nvPr>
        </p:nvSpPr>
        <p:spPr>
          <a:xfrm>
            <a:off x="6324994" y="3948735"/>
            <a:ext cx="2505560" cy="382527"/>
          </a:xfrm>
          <a:prstGeom prst="rect">
            <a:avLst/>
          </a:prstGeom>
        </p:spPr>
        <p:txBody>
          <a:bodyPr/>
          <a:lstStyle>
            <a:lvl1pPr marL="0" indent="0" algn="ctr">
              <a:buNone/>
              <a:defRPr sz="20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39" name="Text Placeholder 8">
            <a:extLst>
              <a:ext uri="{FF2B5EF4-FFF2-40B4-BE49-F238E27FC236}">
                <a16:creationId xmlns:a16="http://schemas.microsoft.com/office/drawing/2014/main" id="{26C9DDEB-1D9C-F64C-9DE3-7E76EC9299C2}"/>
              </a:ext>
            </a:extLst>
          </p:cNvPr>
          <p:cNvSpPr>
            <a:spLocks noGrp="1"/>
          </p:cNvSpPr>
          <p:nvPr>
            <p:ph type="body" sz="quarter" idx="18" hasCustomPrompt="1"/>
          </p:nvPr>
        </p:nvSpPr>
        <p:spPr>
          <a:xfrm>
            <a:off x="3352398" y="4549348"/>
            <a:ext cx="2506663" cy="13858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40" name="Text Placeholder 8">
            <a:extLst>
              <a:ext uri="{FF2B5EF4-FFF2-40B4-BE49-F238E27FC236}">
                <a16:creationId xmlns:a16="http://schemas.microsoft.com/office/drawing/2014/main" id="{56BBB9AC-36A6-314D-BE3D-24E7FEA8B510}"/>
              </a:ext>
            </a:extLst>
          </p:cNvPr>
          <p:cNvSpPr>
            <a:spLocks noGrp="1"/>
          </p:cNvSpPr>
          <p:nvPr>
            <p:ph type="body" sz="quarter" idx="19" hasCustomPrompt="1"/>
          </p:nvPr>
        </p:nvSpPr>
        <p:spPr>
          <a:xfrm>
            <a:off x="6323891" y="4549347"/>
            <a:ext cx="2506663" cy="13858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41" name="Picture Placeholder 11">
            <a:extLst>
              <a:ext uri="{FF2B5EF4-FFF2-40B4-BE49-F238E27FC236}">
                <a16:creationId xmlns:a16="http://schemas.microsoft.com/office/drawing/2014/main" id="{B539F8D1-1645-284E-A49D-C2C6F0A217DB}"/>
              </a:ext>
            </a:extLst>
          </p:cNvPr>
          <p:cNvSpPr>
            <a:spLocks noGrp="1"/>
          </p:cNvSpPr>
          <p:nvPr>
            <p:ph type="pic" sz="quarter" idx="20"/>
          </p:nvPr>
        </p:nvSpPr>
        <p:spPr>
          <a:xfrm>
            <a:off x="9333582" y="1594718"/>
            <a:ext cx="2203704" cy="2203704"/>
          </a:xfrm>
          <a:prstGeom prst="rect">
            <a:avLst/>
          </a:prstGeom>
        </p:spPr>
        <p:txBody>
          <a:bodyPr/>
          <a:lstStyle>
            <a:lvl1pPr marL="0" indent="0">
              <a:buNone/>
              <a:defRPr sz="1600"/>
            </a:lvl1pPr>
          </a:lstStyle>
          <a:p>
            <a:endParaRPr lang="en-US" dirty="0"/>
          </a:p>
        </p:txBody>
      </p:sp>
      <p:sp>
        <p:nvSpPr>
          <p:cNvPr id="42" name="Text Placeholder 16">
            <a:extLst>
              <a:ext uri="{FF2B5EF4-FFF2-40B4-BE49-F238E27FC236}">
                <a16:creationId xmlns:a16="http://schemas.microsoft.com/office/drawing/2014/main" id="{541E3275-F58F-9849-8ACE-BC2B38CBB512}"/>
              </a:ext>
            </a:extLst>
          </p:cNvPr>
          <p:cNvSpPr>
            <a:spLocks noGrp="1"/>
          </p:cNvSpPr>
          <p:nvPr>
            <p:ph type="body" sz="quarter" idx="21" hasCustomPrompt="1"/>
          </p:nvPr>
        </p:nvSpPr>
        <p:spPr>
          <a:xfrm>
            <a:off x="9182654" y="3943253"/>
            <a:ext cx="2505560" cy="382527"/>
          </a:xfrm>
          <a:prstGeom prst="rect">
            <a:avLst/>
          </a:prstGeom>
        </p:spPr>
        <p:txBody>
          <a:bodyPr/>
          <a:lstStyle>
            <a:lvl1pPr marL="0" indent="0" algn="ctr">
              <a:buNone/>
              <a:defRPr sz="20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43" name="Text Placeholder 8">
            <a:extLst>
              <a:ext uri="{FF2B5EF4-FFF2-40B4-BE49-F238E27FC236}">
                <a16:creationId xmlns:a16="http://schemas.microsoft.com/office/drawing/2014/main" id="{81AA8317-6099-AA4E-9CB3-D5BD7D842862}"/>
              </a:ext>
            </a:extLst>
          </p:cNvPr>
          <p:cNvSpPr>
            <a:spLocks noGrp="1"/>
          </p:cNvSpPr>
          <p:nvPr>
            <p:ph type="body" sz="quarter" idx="22" hasCustomPrompt="1"/>
          </p:nvPr>
        </p:nvSpPr>
        <p:spPr>
          <a:xfrm>
            <a:off x="9181551" y="4543865"/>
            <a:ext cx="2506663" cy="13858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44" name="Picture Placeholder 11">
            <a:extLst>
              <a:ext uri="{FF2B5EF4-FFF2-40B4-BE49-F238E27FC236}">
                <a16:creationId xmlns:a16="http://schemas.microsoft.com/office/drawing/2014/main" id="{57DB7C43-93A0-6641-8F85-4BFFA3B43B18}"/>
              </a:ext>
            </a:extLst>
          </p:cNvPr>
          <p:cNvSpPr>
            <a:spLocks noGrp="1"/>
          </p:cNvSpPr>
          <p:nvPr>
            <p:ph type="pic" sz="quarter" idx="23"/>
          </p:nvPr>
        </p:nvSpPr>
        <p:spPr>
          <a:xfrm>
            <a:off x="531554" y="1600200"/>
            <a:ext cx="2203704" cy="2203704"/>
          </a:xfrm>
          <a:prstGeom prst="rect">
            <a:avLst/>
          </a:prstGeom>
        </p:spPr>
        <p:txBody>
          <a:bodyPr/>
          <a:lstStyle>
            <a:lvl1pPr marL="0" indent="0">
              <a:buNone/>
              <a:defRPr sz="1600"/>
            </a:lvl1pPr>
          </a:lstStyle>
          <a:p>
            <a:endParaRPr lang="en-US" dirty="0"/>
          </a:p>
        </p:txBody>
      </p:sp>
      <p:sp>
        <p:nvSpPr>
          <p:cNvPr id="45" name="Text Placeholder 16">
            <a:extLst>
              <a:ext uri="{FF2B5EF4-FFF2-40B4-BE49-F238E27FC236}">
                <a16:creationId xmlns:a16="http://schemas.microsoft.com/office/drawing/2014/main" id="{ED966CAD-322B-774D-960F-26EF9A2B64FD}"/>
              </a:ext>
            </a:extLst>
          </p:cNvPr>
          <p:cNvSpPr>
            <a:spLocks noGrp="1"/>
          </p:cNvSpPr>
          <p:nvPr>
            <p:ph type="body" sz="quarter" idx="24" hasCustomPrompt="1"/>
          </p:nvPr>
        </p:nvSpPr>
        <p:spPr>
          <a:xfrm>
            <a:off x="380626" y="3948735"/>
            <a:ext cx="2505560" cy="382527"/>
          </a:xfrm>
          <a:prstGeom prst="rect">
            <a:avLst/>
          </a:prstGeom>
        </p:spPr>
        <p:txBody>
          <a:bodyPr/>
          <a:lstStyle>
            <a:lvl1pPr marL="0" indent="0" algn="ctr">
              <a:buNone/>
              <a:defRPr sz="20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46" name="Text Placeholder 8">
            <a:extLst>
              <a:ext uri="{FF2B5EF4-FFF2-40B4-BE49-F238E27FC236}">
                <a16:creationId xmlns:a16="http://schemas.microsoft.com/office/drawing/2014/main" id="{A398D18B-94A1-A646-B344-5071AAFF7991}"/>
              </a:ext>
            </a:extLst>
          </p:cNvPr>
          <p:cNvSpPr>
            <a:spLocks noGrp="1"/>
          </p:cNvSpPr>
          <p:nvPr>
            <p:ph type="body" sz="quarter" idx="25" hasCustomPrompt="1"/>
          </p:nvPr>
        </p:nvSpPr>
        <p:spPr>
          <a:xfrm>
            <a:off x="379523" y="4549347"/>
            <a:ext cx="2506663" cy="13858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20" name="Rectangle 19"/>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a:extLst>
              <a:ext uri="{FF2B5EF4-FFF2-40B4-BE49-F238E27FC236}">
                <a16:creationId xmlns:a16="http://schemas.microsoft.com/office/drawing/2014/main" id="{3ACE0E50-CB57-7247-AF73-16BD8A18B74F}"/>
              </a:ext>
            </a:extLst>
          </p:cNvPr>
          <p:cNvSpPr>
            <a:spLocks noGrp="1"/>
          </p:cNvSpPr>
          <p:nvPr>
            <p:ph type="title" hasCustomPrompt="1"/>
          </p:nvPr>
        </p:nvSpPr>
        <p:spPr>
          <a:xfrm>
            <a:off x="277810" y="127322"/>
            <a:ext cx="11631171" cy="1161211"/>
          </a:xfrm>
          <a:prstGeom prst="rect">
            <a:avLst/>
          </a:prstGeom>
        </p:spPr>
        <p:txBody>
          <a:bodyPr anchor="ctr">
            <a:normAutofit/>
          </a:bodyPr>
          <a:lstStyle>
            <a:lvl1pPr algn="l">
              <a:defRPr sz="4000" b="1">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spTree>
    <p:extLst>
      <p:ext uri="{BB962C8B-B14F-4D97-AF65-F5344CB8AC3E}">
        <p14:creationId xmlns:p14="http://schemas.microsoft.com/office/powerpoint/2010/main" val="161254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6="http://schemas.microsoft.com/office/drawing/2014/main" xmlns="">
      <p:transition spd="med">
        <p:fade/>
      </p:transition>
    </mc:Fallback>
  </mc:AlternateContent>
  <p:extLst>
    <p:ext uri="{DCECCB84-F9BA-43D5-87BE-67443E8EF086}">
      <p15:sldGuideLst xmlns:p15="http://schemas.microsoft.com/office/powerpoint/2012/main">
        <p15:guide id="1" orient="horz" pos="1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 Presenters - Tea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9206FB-9596-C147-A0A7-52D19B573B03}"/>
              </a:ext>
            </a:extLst>
          </p:cNvPr>
          <p:cNvSpPr>
            <a:spLocks noGrp="1"/>
          </p:cNvSpPr>
          <p:nvPr>
            <p:ph type="sldNum" sz="quarter" idx="10"/>
          </p:nvPr>
        </p:nvSpPr>
        <p:spPr>
          <a:xfrm>
            <a:off x="9067800" y="6553201"/>
            <a:ext cx="2844800" cy="228600"/>
          </a:xfrm>
          <a:prstGeom prst="rect">
            <a:avLst/>
          </a:prstGeom>
        </p:spPr>
        <p:txBody>
          <a:bodyPr/>
          <a:lstStyle/>
          <a:p>
            <a:fld id="{B73F69C2-009F-4240-9724-5B3BAC1E9E06}" type="slidenum">
              <a:rPr lang="en-US" smtClean="0"/>
              <a:pPr/>
              <a:t>‹#›</a:t>
            </a:fld>
            <a:endParaRPr lang="en-US" dirty="0"/>
          </a:p>
        </p:txBody>
      </p:sp>
      <p:sp>
        <p:nvSpPr>
          <p:cNvPr id="21" name="Rectangle 20">
            <a:extLst>
              <a:ext uri="{FF2B5EF4-FFF2-40B4-BE49-F238E27FC236}">
                <a16:creationId xmlns:a16="http://schemas.microsoft.com/office/drawing/2014/main" id="{4CECA3F8-2BD4-7F42-8DB8-FAC26D000F53}"/>
              </a:ext>
            </a:extLst>
          </p:cNvPr>
          <p:cNvSpPr/>
          <p:nvPr userDrawn="1"/>
        </p:nvSpPr>
        <p:spPr>
          <a:xfrm>
            <a:off x="0" y="0"/>
            <a:ext cx="12192000"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0F85889-9AE9-5948-B41B-BA644149E033}"/>
              </a:ext>
            </a:extLst>
          </p:cNvPr>
          <p:cNvSpPr/>
          <p:nvPr userDrawn="1"/>
        </p:nvSpPr>
        <p:spPr>
          <a:xfrm rot="16200000">
            <a:off x="5407597" y="-5414537"/>
            <a:ext cx="1371600" cy="12192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a:extLst>
              <a:ext uri="{FF2B5EF4-FFF2-40B4-BE49-F238E27FC236}">
                <a16:creationId xmlns:a16="http://schemas.microsoft.com/office/drawing/2014/main" id="{3ACE0E50-CB57-7247-AF73-16BD8A18B74F}"/>
              </a:ext>
            </a:extLst>
          </p:cNvPr>
          <p:cNvSpPr>
            <a:spLocks noGrp="1"/>
          </p:cNvSpPr>
          <p:nvPr>
            <p:ph type="title" hasCustomPrompt="1"/>
          </p:nvPr>
        </p:nvSpPr>
        <p:spPr>
          <a:xfrm>
            <a:off x="277810" y="127322"/>
            <a:ext cx="11631171" cy="1161211"/>
          </a:xfrm>
          <a:prstGeom prst="rect">
            <a:avLst/>
          </a:prstGeom>
        </p:spPr>
        <p:txBody>
          <a:bodyPr anchor="ctr">
            <a:normAutofit/>
          </a:bodyPr>
          <a:lstStyle>
            <a:lvl1pPr algn="l">
              <a:defRPr sz="4000" b="1">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sp>
        <p:nvSpPr>
          <p:cNvPr id="23" name="Rectangle 22">
            <a:extLst>
              <a:ext uri="{FF2B5EF4-FFF2-40B4-BE49-F238E27FC236}">
                <a16:creationId xmlns:a16="http://schemas.microsoft.com/office/drawing/2014/main" id="{F440A936-8DAA-A945-9E9B-9FBE90F3E9E7}"/>
              </a:ext>
            </a:extLst>
          </p:cNvPr>
          <p:cNvSpPr/>
          <p:nvPr userDrawn="1"/>
        </p:nvSpPr>
        <p:spPr>
          <a:xfrm>
            <a:off x="-2604" y="3373512"/>
            <a:ext cx="12188952" cy="95537"/>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24" name="Picture Placeholder 11">
            <a:extLst>
              <a:ext uri="{FF2B5EF4-FFF2-40B4-BE49-F238E27FC236}">
                <a16:creationId xmlns:a16="http://schemas.microsoft.com/office/drawing/2014/main" id="{59003096-D45F-9246-A7F9-0106F6609D44}"/>
              </a:ext>
            </a:extLst>
          </p:cNvPr>
          <p:cNvSpPr>
            <a:spLocks noGrp="1"/>
          </p:cNvSpPr>
          <p:nvPr>
            <p:ph type="pic" sz="quarter" idx="23"/>
          </p:nvPr>
        </p:nvSpPr>
        <p:spPr>
          <a:xfrm>
            <a:off x="462773" y="1918071"/>
            <a:ext cx="1436576" cy="1436576"/>
          </a:xfrm>
          <a:prstGeom prst="rect">
            <a:avLst/>
          </a:prstGeom>
        </p:spPr>
        <p:txBody>
          <a:bodyPr/>
          <a:lstStyle>
            <a:lvl1pPr marL="0" indent="0">
              <a:buNone/>
              <a:defRPr sz="1600"/>
            </a:lvl1pPr>
          </a:lstStyle>
          <a:p>
            <a:r>
              <a:rPr lang="en-US"/>
              <a:t>Click icon to add picture</a:t>
            </a:r>
            <a:endParaRPr lang="en-US" dirty="0"/>
          </a:p>
        </p:txBody>
      </p:sp>
      <p:sp>
        <p:nvSpPr>
          <p:cNvPr id="25" name="Text Placeholder 16">
            <a:extLst>
              <a:ext uri="{FF2B5EF4-FFF2-40B4-BE49-F238E27FC236}">
                <a16:creationId xmlns:a16="http://schemas.microsoft.com/office/drawing/2014/main" id="{E65E679E-DE2B-6840-8B44-78AC05131C8A}"/>
              </a:ext>
            </a:extLst>
          </p:cNvPr>
          <p:cNvSpPr>
            <a:spLocks noGrp="1"/>
          </p:cNvSpPr>
          <p:nvPr>
            <p:ph type="body" sz="quarter" idx="24" hasCustomPrompt="1"/>
          </p:nvPr>
        </p:nvSpPr>
        <p:spPr>
          <a:xfrm>
            <a:off x="361061" y="3512686"/>
            <a:ext cx="1704725" cy="554102"/>
          </a:xfrm>
          <a:prstGeom prst="rect">
            <a:avLst/>
          </a:prstGeom>
        </p:spPr>
        <p:txBody>
          <a:bodyPr anchor="b"/>
          <a:lstStyle>
            <a:lvl1pPr marL="0" indent="0" algn="ctr">
              <a:buNone/>
              <a:defRPr sz="14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26" name="Text Placeholder 8">
            <a:extLst>
              <a:ext uri="{FF2B5EF4-FFF2-40B4-BE49-F238E27FC236}">
                <a16:creationId xmlns:a16="http://schemas.microsoft.com/office/drawing/2014/main" id="{87017E5B-D9EC-6C46-BE73-BC2FA508D699}"/>
              </a:ext>
            </a:extLst>
          </p:cNvPr>
          <p:cNvSpPr>
            <a:spLocks noGrp="1"/>
          </p:cNvSpPr>
          <p:nvPr>
            <p:ph type="body" sz="quarter" idx="25" hasCustomPrompt="1"/>
          </p:nvPr>
        </p:nvSpPr>
        <p:spPr>
          <a:xfrm>
            <a:off x="361061" y="4181190"/>
            <a:ext cx="1705828" cy="979235"/>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27" name="Picture Placeholder 11">
            <a:extLst>
              <a:ext uri="{FF2B5EF4-FFF2-40B4-BE49-F238E27FC236}">
                <a16:creationId xmlns:a16="http://schemas.microsoft.com/office/drawing/2014/main" id="{3A65C2F0-4618-A84C-A08D-F849A2EAD235}"/>
              </a:ext>
            </a:extLst>
          </p:cNvPr>
          <p:cNvSpPr>
            <a:spLocks noGrp="1"/>
          </p:cNvSpPr>
          <p:nvPr>
            <p:ph type="pic" sz="quarter" idx="26"/>
          </p:nvPr>
        </p:nvSpPr>
        <p:spPr>
          <a:xfrm>
            <a:off x="2428547" y="1918071"/>
            <a:ext cx="1436576" cy="1436576"/>
          </a:xfrm>
          <a:prstGeom prst="rect">
            <a:avLst/>
          </a:prstGeom>
        </p:spPr>
        <p:txBody>
          <a:bodyPr/>
          <a:lstStyle>
            <a:lvl1pPr marL="0" indent="0">
              <a:buNone/>
              <a:defRPr sz="1600"/>
            </a:lvl1pPr>
          </a:lstStyle>
          <a:p>
            <a:r>
              <a:rPr lang="en-US"/>
              <a:t>Click icon to add picture</a:t>
            </a:r>
            <a:endParaRPr lang="en-US" dirty="0"/>
          </a:p>
        </p:txBody>
      </p:sp>
      <p:sp>
        <p:nvSpPr>
          <p:cNvPr id="28" name="Text Placeholder 16">
            <a:extLst>
              <a:ext uri="{FF2B5EF4-FFF2-40B4-BE49-F238E27FC236}">
                <a16:creationId xmlns:a16="http://schemas.microsoft.com/office/drawing/2014/main" id="{85446822-4DE9-2D4B-AE0D-27398CFF3499}"/>
              </a:ext>
            </a:extLst>
          </p:cNvPr>
          <p:cNvSpPr>
            <a:spLocks noGrp="1"/>
          </p:cNvSpPr>
          <p:nvPr>
            <p:ph type="body" sz="quarter" idx="27" hasCustomPrompt="1"/>
          </p:nvPr>
        </p:nvSpPr>
        <p:spPr>
          <a:xfrm>
            <a:off x="2326835" y="3512686"/>
            <a:ext cx="1704725" cy="554102"/>
          </a:xfrm>
          <a:prstGeom prst="rect">
            <a:avLst/>
          </a:prstGeom>
        </p:spPr>
        <p:txBody>
          <a:bodyPr anchor="b"/>
          <a:lstStyle>
            <a:lvl1pPr marL="0" indent="0" algn="ctr">
              <a:buNone/>
              <a:defRPr sz="14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29" name="Text Placeholder 8">
            <a:extLst>
              <a:ext uri="{FF2B5EF4-FFF2-40B4-BE49-F238E27FC236}">
                <a16:creationId xmlns:a16="http://schemas.microsoft.com/office/drawing/2014/main" id="{E63A704D-28E2-C741-8690-DAAB7E887DFF}"/>
              </a:ext>
            </a:extLst>
          </p:cNvPr>
          <p:cNvSpPr>
            <a:spLocks noGrp="1"/>
          </p:cNvSpPr>
          <p:nvPr>
            <p:ph type="body" sz="quarter" idx="28" hasCustomPrompt="1"/>
          </p:nvPr>
        </p:nvSpPr>
        <p:spPr>
          <a:xfrm>
            <a:off x="2326835" y="4181190"/>
            <a:ext cx="1705828" cy="979235"/>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31" name="Picture Placeholder 11">
            <a:extLst>
              <a:ext uri="{FF2B5EF4-FFF2-40B4-BE49-F238E27FC236}">
                <a16:creationId xmlns:a16="http://schemas.microsoft.com/office/drawing/2014/main" id="{EAED652B-19AE-BE49-8496-83D19AE63215}"/>
              </a:ext>
            </a:extLst>
          </p:cNvPr>
          <p:cNvSpPr>
            <a:spLocks noGrp="1"/>
          </p:cNvSpPr>
          <p:nvPr>
            <p:ph type="pic" sz="quarter" idx="29"/>
          </p:nvPr>
        </p:nvSpPr>
        <p:spPr>
          <a:xfrm>
            <a:off x="4394321" y="1918071"/>
            <a:ext cx="1436576" cy="1436576"/>
          </a:xfrm>
          <a:prstGeom prst="rect">
            <a:avLst/>
          </a:prstGeom>
        </p:spPr>
        <p:txBody>
          <a:bodyPr/>
          <a:lstStyle>
            <a:lvl1pPr marL="0" indent="0">
              <a:buNone/>
              <a:defRPr sz="1600"/>
            </a:lvl1pPr>
          </a:lstStyle>
          <a:p>
            <a:r>
              <a:rPr lang="en-US"/>
              <a:t>Click icon to add picture</a:t>
            </a:r>
            <a:endParaRPr lang="en-US" dirty="0"/>
          </a:p>
        </p:txBody>
      </p:sp>
      <p:sp>
        <p:nvSpPr>
          <p:cNvPr id="32" name="Text Placeholder 16">
            <a:extLst>
              <a:ext uri="{FF2B5EF4-FFF2-40B4-BE49-F238E27FC236}">
                <a16:creationId xmlns:a16="http://schemas.microsoft.com/office/drawing/2014/main" id="{26021715-C626-724A-B62C-32AC24241D96}"/>
              </a:ext>
            </a:extLst>
          </p:cNvPr>
          <p:cNvSpPr>
            <a:spLocks noGrp="1"/>
          </p:cNvSpPr>
          <p:nvPr>
            <p:ph type="body" sz="quarter" idx="30" hasCustomPrompt="1"/>
          </p:nvPr>
        </p:nvSpPr>
        <p:spPr>
          <a:xfrm>
            <a:off x="4292609" y="3512686"/>
            <a:ext cx="1704725" cy="554102"/>
          </a:xfrm>
          <a:prstGeom prst="rect">
            <a:avLst/>
          </a:prstGeom>
        </p:spPr>
        <p:txBody>
          <a:bodyPr anchor="b"/>
          <a:lstStyle>
            <a:lvl1pPr marL="0" indent="0" algn="ctr">
              <a:buNone/>
              <a:defRPr sz="14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33" name="Text Placeholder 8">
            <a:extLst>
              <a:ext uri="{FF2B5EF4-FFF2-40B4-BE49-F238E27FC236}">
                <a16:creationId xmlns:a16="http://schemas.microsoft.com/office/drawing/2014/main" id="{F514CF3D-C6C7-8C4B-BCC4-73194A153F7C}"/>
              </a:ext>
            </a:extLst>
          </p:cNvPr>
          <p:cNvSpPr>
            <a:spLocks noGrp="1"/>
          </p:cNvSpPr>
          <p:nvPr>
            <p:ph type="body" sz="quarter" idx="31" hasCustomPrompt="1"/>
          </p:nvPr>
        </p:nvSpPr>
        <p:spPr>
          <a:xfrm>
            <a:off x="4292609" y="4181190"/>
            <a:ext cx="1705828" cy="979235"/>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47" name="Picture Placeholder 11">
            <a:extLst>
              <a:ext uri="{FF2B5EF4-FFF2-40B4-BE49-F238E27FC236}">
                <a16:creationId xmlns:a16="http://schemas.microsoft.com/office/drawing/2014/main" id="{87E9F619-4864-0847-8D0C-8089B252F324}"/>
              </a:ext>
            </a:extLst>
          </p:cNvPr>
          <p:cNvSpPr>
            <a:spLocks noGrp="1"/>
          </p:cNvSpPr>
          <p:nvPr>
            <p:ph type="pic" sz="quarter" idx="32"/>
          </p:nvPr>
        </p:nvSpPr>
        <p:spPr>
          <a:xfrm>
            <a:off x="6360095" y="1918071"/>
            <a:ext cx="1436576" cy="1436576"/>
          </a:xfrm>
          <a:prstGeom prst="rect">
            <a:avLst/>
          </a:prstGeom>
        </p:spPr>
        <p:txBody>
          <a:bodyPr/>
          <a:lstStyle>
            <a:lvl1pPr marL="0" indent="0">
              <a:buNone/>
              <a:defRPr sz="1600"/>
            </a:lvl1pPr>
          </a:lstStyle>
          <a:p>
            <a:r>
              <a:rPr lang="en-US"/>
              <a:t>Click icon to add picture</a:t>
            </a:r>
            <a:endParaRPr lang="en-US" dirty="0"/>
          </a:p>
        </p:txBody>
      </p:sp>
      <p:sp>
        <p:nvSpPr>
          <p:cNvPr id="48" name="Text Placeholder 16">
            <a:extLst>
              <a:ext uri="{FF2B5EF4-FFF2-40B4-BE49-F238E27FC236}">
                <a16:creationId xmlns:a16="http://schemas.microsoft.com/office/drawing/2014/main" id="{959A25C7-80E3-924D-BE74-E276D7032BD9}"/>
              </a:ext>
            </a:extLst>
          </p:cNvPr>
          <p:cNvSpPr>
            <a:spLocks noGrp="1"/>
          </p:cNvSpPr>
          <p:nvPr>
            <p:ph type="body" sz="quarter" idx="33" hasCustomPrompt="1"/>
          </p:nvPr>
        </p:nvSpPr>
        <p:spPr>
          <a:xfrm>
            <a:off x="6258383" y="3512686"/>
            <a:ext cx="1704725" cy="554102"/>
          </a:xfrm>
          <a:prstGeom prst="rect">
            <a:avLst/>
          </a:prstGeom>
        </p:spPr>
        <p:txBody>
          <a:bodyPr anchor="b"/>
          <a:lstStyle>
            <a:lvl1pPr marL="0" indent="0" algn="ctr">
              <a:buNone/>
              <a:defRPr sz="14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49" name="Text Placeholder 8">
            <a:extLst>
              <a:ext uri="{FF2B5EF4-FFF2-40B4-BE49-F238E27FC236}">
                <a16:creationId xmlns:a16="http://schemas.microsoft.com/office/drawing/2014/main" id="{2AAB4866-3AAE-2F47-A70E-D9C2C992AEA6}"/>
              </a:ext>
            </a:extLst>
          </p:cNvPr>
          <p:cNvSpPr>
            <a:spLocks noGrp="1"/>
          </p:cNvSpPr>
          <p:nvPr>
            <p:ph type="body" sz="quarter" idx="34" hasCustomPrompt="1"/>
          </p:nvPr>
        </p:nvSpPr>
        <p:spPr>
          <a:xfrm>
            <a:off x="6258383" y="4181190"/>
            <a:ext cx="1705828" cy="979235"/>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50" name="Picture Placeholder 11">
            <a:extLst>
              <a:ext uri="{FF2B5EF4-FFF2-40B4-BE49-F238E27FC236}">
                <a16:creationId xmlns:a16="http://schemas.microsoft.com/office/drawing/2014/main" id="{1A1598E3-37A3-4146-A01F-6C2F64A07EF9}"/>
              </a:ext>
            </a:extLst>
          </p:cNvPr>
          <p:cNvSpPr>
            <a:spLocks noGrp="1"/>
          </p:cNvSpPr>
          <p:nvPr>
            <p:ph type="pic" sz="quarter" idx="35"/>
          </p:nvPr>
        </p:nvSpPr>
        <p:spPr>
          <a:xfrm>
            <a:off x="8325869" y="1918071"/>
            <a:ext cx="1436576" cy="1436576"/>
          </a:xfrm>
          <a:prstGeom prst="rect">
            <a:avLst/>
          </a:prstGeom>
        </p:spPr>
        <p:txBody>
          <a:bodyPr/>
          <a:lstStyle>
            <a:lvl1pPr marL="0" indent="0">
              <a:buNone/>
              <a:defRPr sz="1600"/>
            </a:lvl1pPr>
          </a:lstStyle>
          <a:p>
            <a:r>
              <a:rPr lang="en-US"/>
              <a:t>Click icon to add picture</a:t>
            </a:r>
            <a:endParaRPr lang="en-US" dirty="0"/>
          </a:p>
        </p:txBody>
      </p:sp>
      <p:sp>
        <p:nvSpPr>
          <p:cNvPr id="51" name="Text Placeholder 16">
            <a:extLst>
              <a:ext uri="{FF2B5EF4-FFF2-40B4-BE49-F238E27FC236}">
                <a16:creationId xmlns:a16="http://schemas.microsoft.com/office/drawing/2014/main" id="{E34FCE62-FFC5-FF40-96EF-3BC2C765C10B}"/>
              </a:ext>
            </a:extLst>
          </p:cNvPr>
          <p:cNvSpPr>
            <a:spLocks noGrp="1"/>
          </p:cNvSpPr>
          <p:nvPr>
            <p:ph type="body" sz="quarter" idx="36" hasCustomPrompt="1"/>
          </p:nvPr>
        </p:nvSpPr>
        <p:spPr>
          <a:xfrm>
            <a:off x="8224157" y="3512686"/>
            <a:ext cx="1704725" cy="554102"/>
          </a:xfrm>
          <a:prstGeom prst="rect">
            <a:avLst/>
          </a:prstGeom>
        </p:spPr>
        <p:txBody>
          <a:bodyPr anchor="b"/>
          <a:lstStyle>
            <a:lvl1pPr marL="0" indent="0" algn="ctr">
              <a:buNone/>
              <a:defRPr sz="14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52" name="Text Placeholder 8">
            <a:extLst>
              <a:ext uri="{FF2B5EF4-FFF2-40B4-BE49-F238E27FC236}">
                <a16:creationId xmlns:a16="http://schemas.microsoft.com/office/drawing/2014/main" id="{A90126B6-F15A-9C4C-B4FD-03BD61DFCBD0}"/>
              </a:ext>
            </a:extLst>
          </p:cNvPr>
          <p:cNvSpPr>
            <a:spLocks noGrp="1"/>
          </p:cNvSpPr>
          <p:nvPr>
            <p:ph type="body" sz="quarter" idx="37" hasCustomPrompt="1"/>
          </p:nvPr>
        </p:nvSpPr>
        <p:spPr>
          <a:xfrm>
            <a:off x="8224157" y="4181190"/>
            <a:ext cx="1705828" cy="979235"/>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53" name="Picture Placeholder 11">
            <a:extLst>
              <a:ext uri="{FF2B5EF4-FFF2-40B4-BE49-F238E27FC236}">
                <a16:creationId xmlns:a16="http://schemas.microsoft.com/office/drawing/2014/main" id="{8E0E80B9-CBCF-604A-8743-CDB8DABE45C1}"/>
              </a:ext>
            </a:extLst>
          </p:cNvPr>
          <p:cNvSpPr>
            <a:spLocks noGrp="1"/>
          </p:cNvSpPr>
          <p:nvPr>
            <p:ph type="pic" sz="quarter" idx="38"/>
          </p:nvPr>
        </p:nvSpPr>
        <p:spPr>
          <a:xfrm>
            <a:off x="10291643" y="1918071"/>
            <a:ext cx="1436576" cy="1436576"/>
          </a:xfrm>
          <a:prstGeom prst="rect">
            <a:avLst/>
          </a:prstGeom>
        </p:spPr>
        <p:txBody>
          <a:bodyPr/>
          <a:lstStyle>
            <a:lvl1pPr marL="0" indent="0">
              <a:buNone/>
              <a:defRPr sz="1600"/>
            </a:lvl1pPr>
          </a:lstStyle>
          <a:p>
            <a:r>
              <a:rPr lang="en-US"/>
              <a:t>Click icon to add picture</a:t>
            </a:r>
            <a:endParaRPr lang="en-US" dirty="0"/>
          </a:p>
        </p:txBody>
      </p:sp>
      <p:sp>
        <p:nvSpPr>
          <p:cNvPr id="54" name="Text Placeholder 16">
            <a:extLst>
              <a:ext uri="{FF2B5EF4-FFF2-40B4-BE49-F238E27FC236}">
                <a16:creationId xmlns:a16="http://schemas.microsoft.com/office/drawing/2014/main" id="{BB07E061-4653-7E44-87FD-211EDD18915A}"/>
              </a:ext>
            </a:extLst>
          </p:cNvPr>
          <p:cNvSpPr>
            <a:spLocks noGrp="1"/>
          </p:cNvSpPr>
          <p:nvPr>
            <p:ph type="body" sz="quarter" idx="39" hasCustomPrompt="1"/>
          </p:nvPr>
        </p:nvSpPr>
        <p:spPr>
          <a:xfrm>
            <a:off x="10189931" y="3512686"/>
            <a:ext cx="1704725" cy="554102"/>
          </a:xfrm>
          <a:prstGeom prst="rect">
            <a:avLst/>
          </a:prstGeom>
        </p:spPr>
        <p:txBody>
          <a:bodyPr anchor="b"/>
          <a:lstStyle>
            <a:lvl1pPr marL="0" indent="0" algn="ctr">
              <a:buNone/>
              <a:defRPr sz="14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55" name="Text Placeholder 8">
            <a:extLst>
              <a:ext uri="{FF2B5EF4-FFF2-40B4-BE49-F238E27FC236}">
                <a16:creationId xmlns:a16="http://schemas.microsoft.com/office/drawing/2014/main" id="{573574D0-ADF7-2641-A270-F3DAC30B3533}"/>
              </a:ext>
            </a:extLst>
          </p:cNvPr>
          <p:cNvSpPr>
            <a:spLocks noGrp="1"/>
          </p:cNvSpPr>
          <p:nvPr>
            <p:ph type="body" sz="quarter" idx="40" hasCustomPrompt="1"/>
          </p:nvPr>
        </p:nvSpPr>
        <p:spPr>
          <a:xfrm>
            <a:off x="10189931" y="4181190"/>
            <a:ext cx="1705828" cy="979235"/>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Tree>
    <p:extLst>
      <p:ext uri="{BB962C8B-B14F-4D97-AF65-F5344CB8AC3E}">
        <p14:creationId xmlns:p14="http://schemas.microsoft.com/office/powerpoint/2010/main" val="1949429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6="http://schemas.microsoft.com/office/drawing/2014/main" xmlns="">
      <p:transition spd="med">
        <p:fade/>
      </p:transition>
    </mc:Fallback>
  </mc:AlternateContent>
  <p:extLst>
    <p:ext uri="{DCECCB84-F9BA-43D5-87BE-67443E8EF086}">
      <p15:sldGuideLst xmlns:p15="http://schemas.microsoft.com/office/powerpoint/2012/main">
        <p15:guide id="1" orient="horz" pos="1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 Presenters - G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9206FB-9596-C147-A0A7-52D19B573B03}"/>
              </a:ext>
            </a:extLst>
          </p:cNvPr>
          <p:cNvSpPr>
            <a:spLocks noGrp="1"/>
          </p:cNvSpPr>
          <p:nvPr>
            <p:ph type="sldNum" sz="quarter" idx="10"/>
          </p:nvPr>
        </p:nvSpPr>
        <p:spPr>
          <a:xfrm>
            <a:off x="9067800" y="6553201"/>
            <a:ext cx="2844800" cy="228600"/>
          </a:xfrm>
          <a:prstGeom prst="rect">
            <a:avLst/>
          </a:prstGeom>
        </p:spPr>
        <p:txBody>
          <a:bodyPr/>
          <a:lstStyle/>
          <a:p>
            <a:fld id="{B73F69C2-009F-4240-9724-5B3BAC1E9E06}" type="slidenum">
              <a:rPr lang="en-US" smtClean="0"/>
              <a:pPr/>
              <a:t>‹#›</a:t>
            </a:fld>
            <a:endParaRPr lang="en-US" dirty="0"/>
          </a:p>
        </p:txBody>
      </p:sp>
      <p:sp>
        <p:nvSpPr>
          <p:cNvPr id="21" name="Rectangle 20">
            <a:extLst>
              <a:ext uri="{FF2B5EF4-FFF2-40B4-BE49-F238E27FC236}">
                <a16:creationId xmlns:a16="http://schemas.microsoft.com/office/drawing/2014/main" id="{4CECA3F8-2BD4-7F42-8DB8-FAC26D000F53}"/>
              </a:ext>
            </a:extLst>
          </p:cNvPr>
          <p:cNvSpPr/>
          <p:nvPr userDrawn="1"/>
        </p:nvSpPr>
        <p:spPr>
          <a:xfrm>
            <a:off x="0" y="0"/>
            <a:ext cx="12192000"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0F85889-9AE9-5948-B41B-BA644149E033}"/>
              </a:ext>
            </a:extLst>
          </p:cNvPr>
          <p:cNvSpPr/>
          <p:nvPr userDrawn="1"/>
        </p:nvSpPr>
        <p:spPr>
          <a:xfrm rot="16200000">
            <a:off x="5407597" y="-5414537"/>
            <a:ext cx="1371600" cy="12192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a:extLst>
              <a:ext uri="{FF2B5EF4-FFF2-40B4-BE49-F238E27FC236}">
                <a16:creationId xmlns:a16="http://schemas.microsoft.com/office/drawing/2014/main" id="{3ACE0E50-CB57-7247-AF73-16BD8A18B74F}"/>
              </a:ext>
            </a:extLst>
          </p:cNvPr>
          <p:cNvSpPr>
            <a:spLocks noGrp="1"/>
          </p:cNvSpPr>
          <p:nvPr>
            <p:ph type="title" hasCustomPrompt="1"/>
          </p:nvPr>
        </p:nvSpPr>
        <p:spPr>
          <a:xfrm>
            <a:off x="277810" y="127322"/>
            <a:ext cx="11631171" cy="1161211"/>
          </a:xfrm>
          <a:prstGeom prst="rect">
            <a:avLst/>
          </a:prstGeom>
        </p:spPr>
        <p:txBody>
          <a:bodyPr anchor="ctr">
            <a:normAutofit/>
          </a:bodyPr>
          <a:lstStyle>
            <a:lvl1pPr algn="l">
              <a:defRPr sz="4000" b="1">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sp>
        <p:nvSpPr>
          <p:cNvPr id="23" name="Rectangle 22">
            <a:extLst>
              <a:ext uri="{FF2B5EF4-FFF2-40B4-BE49-F238E27FC236}">
                <a16:creationId xmlns:a16="http://schemas.microsoft.com/office/drawing/2014/main" id="{F440A936-8DAA-A945-9E9B-9FBE90F3E9E7}"/>
              </a:ext>
            </a:extLst>
          </p:cNvPr>
          <p:cNvSpPr/>
          <p:nvPr userDrawn="1"/>
        </p:nvSpPr>
        <p:spPr>
          <a:xfrm>
            <a:off x="-2604" y="3373512"/>
            <a:ext cx="12188952" cy="95537"/>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24" name="Picture Placeholder 11">
            <a:extLst>
              <a:ext uri="{FF2B5EF4-FFF2-40B4-BE49-F238E27FC236}">
                <a16:creationId xmlns:a16="http://schemas.microsoft.com/office/drawing/2014/main" id="{59003096-D45F-9246-A7F9-0106F6609D44}"/>
              </a:ext>
            </a:extLst>
          </p:cNvPr>
          <p:cNvSpPr>
            <a:spLocks noGrp="1"/>
          </p:cNvSpPr>
          <p:nvPr>
            <p:ph type="pic" sz="quarter" idx="23"/>
          </p:nvPr>
        </p:nvSpPr>
        <p:spPr>
          <a:xfrm>
            <a:off x="462773" y="1918071"/>
            <a:ext cx="1436576" cy="1436576"/>
          </a:xfrm>
          <a:prstGeom prst="rect">
            <a:avLst/>
          </a:prstGeom>
        </p:spPr>
        <p:txBody>
          <a:bodyPr/>
          <a:lstStyle>
            <a:lvl1pPr marL="0" indent="0">
              <a:buNone/>
              <a:defRPr sz="1600"/>
            </a:lvl1pPr>
          </a:lstStyle>
          <a:p>
            <a:r>
              <a:rPr lang="en-US"/>
              <a:t>Click icon to add picture</a:t>
            </a:r>
            <a:endParaRPr lang="en-US" dirty="0"/>
          </a:p>
        </p:txBody>
      </p:sp>
      <p:sp>
        <p:nvSpPr>
          <p:cNvPr id="25" name="Text Placeholder 16">
            <a:extLst>
              <a:ext uri="{FF2B5EF4-FFF2-40B4-BE49-F238E27FC236}">
                <a16:creationId xmlns:a16="http://schemas.microsoft.com/office/drawing/2014/main" id="{E65E679E-DE2B-6840-8B44-78AC05131C8A}"/>
              </a:ext>
            </a:extLst>
          </p:cNvPr>
          <p:cNvSpPr>
            <a:spLocks noGrp="1"/>
          </p:cNvSpPr>
          <p:nvPr>
            <p:ph type="body" sz="quarter" idx="24" hasCustomPrompt="1"/>
          </p:nvPr>
        </p:nvSpPr>
        <p:spPr>
          <a:xfrm>
            <a:off x="361061" y="3512686"/>
            <a:ext cx="1704725" cy="554102"/>
          </a:xfrm>
          <a:prstGeom prst="rect">
            <a:avLst/>
          </a:prstGeom>
        </p:spPr>
        <p:txBody>
          <a:bodyPr anchor="b"/>
          <a:lstStyle>
            <a:lvl1pPr marL="0" indent="0" algn="ctr">
              <a:buNone/>
              <a:defRPr sz="14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26" name="Text Placeholder 8">
            <a:extLst>
              <a:ext uri="{FF2B5EF4-FFF2-40B4-BE49-F238E27FC236}">
                <a16:creationId xmlns:a16="http://schemas.microsoft.com/office/drawing/2014/main" id="{87017E5B-D9EC-6C46-BE73-BC2FA508D699}"/>
              </a:ext>
            </a:extLst>
          </p:cNvPr>
          <p:cNvSpPr>
            <a:spLocks noGrp="1"/>
          </p:cNvSpPr>
          <p:nvPr>
            <p:ph type="body" sz="quarter" idx="25" hasCustomPrompt="1"/>
          </p:nvPr>
        </p:nvSpPr>
        <p:spPr>
          <a:xfrm>
            <a:off x="361061" y="4181190"/>
            <a:ext cx="1705828" cy="979235"/>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27" name="Picture Placeholder 11">
            <a:extLst>
              <a:ext uri="{FF2B5EF4-FFF2-40B4-BE49-F238E27FC236}">
                <a16:creationId xmlns:a16="http://schemas.microsoft.com/office/drawing/2014/main" id="{3A65C2F0-4618-A84C-A08D-F849A2EAD235}"/>
              </a:ext>
            </a:extLst>
          </p:cNvPr>
          <p:cNvSpPr>
            <a:spLocks noGrp="1"/>
          </p:cNvSpPr>
          <p:nvPr>
            <p:ph type="pic" sz="quarter" idx="26"/>
          </p:nvPr>
        </p:nvSpPr>
        <p:spPr>
          <a:xfrm>
            <a:off x="2428547" y="1918071"/>
            <a:ext cx="1436576" cy="1436576"/>
          </a:xfrm>
          <a:prstGeom prst="rect">
            <a:avLst/>
          </a:prstGeom>
        </p:spPr>
        <p:txBody>
          <a:bodyPr/>
          <a:lstStyle>
            <a:lvl1pPr marL="0" indent="0">
              <a:buNone/>
              <a:defRPr sz="1600"/>
            </a:lvl1pPr>
          </a:lstStyle>
          <a:p>
            <a:r>
              <a:rPr lang="en-US"/>
              <a:t>Click icon to add picture</a:t>
            </a:r>
            <a:endParaRPr lang="en-US" dirty="0"/>
          </a:p>
        </p:txBody>
      </p:sp>
      <p:sp>
        <p:nvSpPr>
          <p:cNvPr id="28" name="Text Placeholder 16">
            <a:extLst>
              <a:ext uri="{FF2B5EF4-FFF2-40B4-BE49-F238E27FC236}">
                <a16:creationId xmlns:a16="http://schemas.microsoft.com/office/drawing/2014/main" id="{85446822-4DE9-2D4B-AE0D-27398CFF3499}"/>
              </a:ext>
            </a:extLst>
          </p:cNvPr>
          <p:cNvSpPr>
            <a:spLocks noGrp="1"/>
          </p:cNvSpPr>
          <p:nvPr>
            <p:ph type="body" sz="quarter" idx="27" hasCustomPrompt="1"/>
          </p:nvPr>
        </p:nvSpPr>
        <p:spPr>
          <a:xfrm>
            <a:off x="2326835" y="3512686"/>
            <a:ext cx="1704725" cy="554102"/>
          </a:xfrm>
          <a:prstGeom prst="rect">
            <a:avLst/>
          </a:prstGeom>
        </p:spPr>
        <p:txBody>
          <a:bodyPr anchor="b"/>
          <a:lstStyle>
            <a:lvl1pPr marL="0" indent="0" algn="ctr">
              <a:buNone/>
              <a:defRPr sz="14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29" name="Text Placeholder 8">
            <a:extLst>
              <a:ext uri="{FF2B5EF4-FFF2-40B4-BE49-F238E27FC236}">
                <a16:creationId xmlns:a16="http://schemas.microsoft.com/office/drawing/2014/main" id="{E63A704D-28E2-C741-8690-DAAB7E887DFF}"/>
              </a:ext>
            </a:extLst>
          </p:cNvPr>
          <p:cNvSpPr>
            <a:spLocks noGrp="1"/>
          </p:cNvSpPr>
          <p:nvPr>
            <p:ph type="body" sz="quarter" idx="28" hasCustomPrompt="1"/>
          </p:nvPr>
        </p:nvSpPr>
        <p:spPr>
          <a:xfrm>
            <a:off x="2326835" y="4181190"/>
            <a:ext cx="1705828" cy="979235"/>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31" name="Picture Placeholder 11">
            <a:extLst>
              <a:ext uri="{FF2B5EF4-FFF2-40B4-BE49-F238E27FC236}">
                <a16:creationId xmlns:a16="http://schemas.microsoft.com/office/drawing/2014/main" id="{EAED652B-19AE-BE49-8496-83D19AE63215}"/>
              </a:ext>
            </a:extLst>
          </p:cNvPr>
          <p:cNvSpPr>
            <a:spLocks noGrp="1"/>
          </p:cNvSpPr>
          <p:nvPr>
            <p:ph type="pic" sz="quarter" idx="29"/>
          </p:nvPr>
        </p:nvSpPr>
        <p:spPr>
          <a:xfrm>
            <a:off x="4394321" y="1918071"/>
            <a:ext cx="1436576" cy="1436576"/>
          </a:xfrm>
          <a:prstGeom prst="rect">
            <a:avLst/>
          </a:prstGeom>
        </p:spPr>
        <p:txBody>
          <a:bodyPr/>
          <a:lstStyle>
            <a:lvl1pPr marL="0" indent="0">
              <a:buNone/>
              <a:defRPr sz="1600"/>
            </a:lvl1pPr>
          </a:lstStyle>
          <a:p>
            <a:r>
              <a:rPr lang="en-US"/>
              <a:t>Click icon to add picture</a:t>
            </a:r>
            <a:endParaRPr lang="en-US" dirty="0"/>
          </a:p>
        </p:txBody>
      </p:sp>
      <p:sp>
        <p:nvSpPr>
          <p:cNvPr id="32" name="Text Placeholder 16">
            <a:extLst>
              <a:ext uri="{FF2B5EF4-FFF2-40B4-BE49-F238E27FC236}">
                <a16:creationId xmlns:a16="http://schemas.microsoft.com/office/drawing/2014/main" id="{26021715-C626-724A-B62C-32AC24241D96}"/>
              </a:ext>
            </a:extLst>
          </p:cNvPr>
          <p:cNvSpPr>
            <a:spLocks noGrp="1"/>
          </p:cNvSpPr>
          <p:nvPr>
            <p:ph type="body" sz="quarter" idx="30" hasCustomPrompt="1"/>
          </p:nvPr>
        </p:nvSpPr>
        <p:spPr>
          <a:xfrm>
            <a:off x="4292609" y="3512686"/>
            <a:ext cx="1704725" cy="554102"/>
          </a:xfrm>
          <a:prstGeom prst="rect">
            <a:avLst/>
          </a:prstGeom>
        </p:spPr>
        <p:txBody>
          <a:bodyPr anchor="b"/>
          <a:lstStyle>
            <a:lvl1pPr marL="0" indent="0" algn="ctr">
              <a:buNone/>
              <a:defRPr sz="14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33" name="Text Placeholder 8">
            <a:extLst>
              <a:ext uri="{FF2B5EF4-FFF2-40B4-BE49-F238E27FC236}">
                <a16:creationId xmlns:a16="http://schemas.microsoft.com/office/drawing/2014/main" id="{F514CF3D-C6C7-8C4B-BCC4-73194A153F7C}"/>
              </a:ext>
            </a:extLst>
          </p:cNvPr>
          <p:cNvSpPr>
            <a:spLocks noGrp="1"/>
          </p:cNvSpPr>
          <p:nvPr>
            <p:ph type="body" sz="quarter" idx="31" hasCustomPrompt="1"/>
          </p:nvPr>
        </p:nvSpPr>
        <p:spPr>
          <a:xfrm>
            <a:off x="4292609" y="4181190"/>
            <a:ext cx="1705828" cy="979235"/>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47" name="Picture Placeholder 11">
            <a:extLst>
              <a:ext uri="{FF2B5EF4-FFF2-40B4-BE49-F238E27FC236}">
                <a16:creationId xmlns:a16="http://schemas.microsoft.com/office/drawing/2014/main" id="{87E9F619-4864-0847-8D0C-8089B252F324}"/>
              </a:ext>
            </a:extLst>
          </p:cNvPr>
          <p:cNvSpPr>
            <a:spLocks noGrp="1"/>
          </p:cNvSpPr>
          <p:nvPr>
            <p:ph type="pic" sz="quarter" idx="32"/>
          </p:nvPr>
        </p:nvSpPr>
        <p:spPr>
          <a:xfrm>
            <a:off x="6360095" y="1918071"/>
            <a:ext cx="1436576" cy="1436576"/>
          </a:xfrm>
          <a:prstGeom prst="rect">
            <a:avLst/>
          </a:prstGeom>
        </p:spPr>
        <p:txBody>
          <a:bodyPr/>
          <a:lstStyle>
            <a:lvl1pPr marL="0" indent="0">
              <a:buNone/>
              <a:defRPr sz="1600"/>
            </a:lvl1pPr>
          </a:lstStyle>
          <a:p>
            <a:r>
              <a:rPr lang="en-US"/>
              <a:t>Click icon to add picture</a:t>
            </a:r>
            <a:endParaRPr lang="en-US" dirty="0"/>
          </a:p>
        </p:txBody>
      </p:sp>
      <p:sp>
        <p:nvSpPr>
          <p:cNvPr id="48" name="Text Placeholder 16">
            <a:extLst>
              <a:ext uri="{FF2B5EF4-FFF2-40B4-BE49-F238E27FC236}">
                <a16:creationId xmlns:a16="http://schemas.microsoft.com/office/drawing/2014/main" id="{959A25C7-80E3-924D-BE74-E276D7032BD9}"/>
              </a:ext>
            </a:extLst>
          </p:cNvPr>
          <p:cNvSpPr>
            <a:spLocks noGrp="1"/>
          </p:cNvSpPr>
          <p:nvPr>
            <p:ph type="body" sz="quarter" idx="33" hasCustomPrompt="1"/>
          </p:nvPr>
        </p:nvSpPr>
        <p:spPr>
          <a:xfrm>
            <a:off x="6258383" y="3512686"/>
            <a:ext cx="1704725" cy="554102"/>
          </a:xfrm>
          <a:prstGeom prst="rect">
            <a:avLst/>
          </a:prstGeom>
        </p:spPr>
        <p:txBody>
          <a:bodyPr anchor="b"/>
          <a:lstStyle>
            <a:lvl1pPr marL="0" indent="0" algn="ctr">
              <a:buNone/>
              <a:defRPr sz="14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49" name="Text Placeholder 8">
            <a:extLst>
              <a:ext uri="{FF2B5EF4-FFF2-40B4-BE49-F238E27FC236}">
                <a16:creationId xmlns:a16="http://schemas.microsoft.com/office/drawing/2014/main" id="{2AAB4866-3AAE-2F47-A70E-D9C2C992AEA6}"/>
              </a:ext>
            </a:extLst>
          </p:cNvPr>
          <p:cNvSpPr>
            <a:spLocks noGrp="1"/>
          </p:cNvSpPr>
          <p:nvPr>
            <p:ph type="body" sz="quarter" idx="34" hasCustomPrompt="1"/>
          </p:nvPr>
        </p:nvSpPr>
        <p:spPr>
          <a:xfrm>
            <a:off x="6258383" y="4181190"/>
            <a:ext cx="1705828" cy="979235"/>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50" name="Picture Placeholder 11">
            <a:extLst>
              <a:ext uri="{FF2B5EF4-FFF2-40B4-BE49-F238E27FC236}">
                <a16:creationId xmlns:a16="http://schemas.microsoft.com/office/drawing/2014/main" id="{1A1598E3-37A3-4146-A01F-6C2F64A07EF9}"/>
              </a:ext>
            </a:extLst>
          </p:cNvPr>
          <p:cNvSpPr>
            <a:spLocks noGrp="1"/>
          </p:cNvSpPr>
          <p:nvPr>
            <p:ph type="pic" sz="quarter" idx="35"/>
          </p:nvPr>
        </p:nvSpPr>
        <p:spPr>
          <a:xfrm>
            <a:off x="8325869" y="1918071"/>
            <a:ext cx="1436576" cy="1436576"/>
          </a:xfrm>
          <a:prstGeom prst="rect">
            <a:avLst/>
          </a:prstGeom>
        </p:spPr>
        <p:txBody>
          <a:bodyPr/>
          <a:lstStyle>
            <a:lvl1pPr marL="0" indent="0">
              <a:buNone/>
              <a:defRPr sz="1600"/>
            </a:lvl1pPr>
          </a:lstStyle>
          <a:p>
            <a:r>
              <a:rPr lang="en-US"/>
              <a:t>Click icon to add picture</a:t>
            </a:r>
            <a:endParaRPr lang="en-US" dirty="0"/>
          </a:p>
        </p:txBody>
      </p:sp>
      <p:sp>
        <p:nvSpPr>
          <p:cNvPr id="51" name="Text Placeholder 16">
            <a:extLst>
              <a:ext uri="{FF2B5EF4-FFF2-40B4-BE49-F238E27FC236}">
                <a16:creationId xmlns:a16="http://schemas.microsoft.com/office/drawing/2014/main" id="{E34FCE62-FFC5-FF40-96EF-3BC2C765C10B}"/>
              </a:ext>
            </a:extLst>
          </p:cNvPr>
          <p:cNvSpPr>
            <a:spLocks noGrp="1"/>
          </p:cNvSpPr>
          <p:nvPr>
            <p:ph type="body" sz="quarter" idx="36" hasCustomPrompt="1"/>
          </p:nvPr>
        </p:nvSpPr>
        <p:spPr>
          <a:xfrm>
            <a:off x="8224157" y="3512686"/>
            <a:ext cx="1704725" cy="554102"/>
          </a:xfrm>
          <a:prstGeom prst="rect">
            <a:avLst/>
          </a:prstGeom>
        </p:spPr>
        <p:txBody>
          <a:bodyPr anchor="b"/>
          <a:lstStyle>
            <a:lvl1pPr marL="0" indent="0" algn="ctr">
              <a:buNone/>
              <a:defRPr sz="14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52" name="Text Placeholder 8">
            <a:extLst>
              <a:ext uri="{FF2B5EF4-FFF2-40B4-BE49-F238E27FC236}">
                <a16:creationId xmlns:a16="http://schemas.microsoft.com/office/drawing/2014/main" id="{A90126B6-F15A-9C4C-B4FD-03BD61DFCBD0}"/>
              </a:ext>
            </a:extLst>
          </p:cNvPr>
          <p:cNvSpPr>
            <a:spLocks noGrp="1"/>
          </p:cNvSpPr>
          <p:nvPr>
            <p:ph type="body" sz="quarter" idx="37" hasCustomPrompt="1"/>
          </p:nvPr>
        </p:nvSpPr>
        <p:spPr>
          <a:xfrm>
            <a:off x="8224157" y="4181190"/>
            <a:ext cx="1705828" cy="979235"/>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53" name="Picture Placeholder 11">
            <a:extLst>
              <a:ext uri="{FF2B5EF4-FFF2-40B4-BE49-F238E27FC236}">
                <a16:creationId xmlns:a16="http://schemas.microsoft.com/office/drawing/2014/main" id="{8E0E80B9-CBCF-604A-8743-CDB8DABE45C1}"/>
              </a:ext>
            </a:extLst>
          </p:cNvPr>
          <p:cNvSpPr>
            <a:spLocks noGrp="1"/>
          </p:cNvSpPr>
          <p:nvPr>
            <p:ph type="pic" sz="quarter" idx="38"/>
          </p:nvPr>
        </p:nvSpPr>
        <p:spPr>
          <a:xfrm>
            <a:off x="10291643" y="1918071"/>
            <a:ext cx="1436576" cy="1436576"/>
          </a:xfrm>
          <a:prstGeom prst="rect">
            <a:avLst/>
          </a:prstGeom>
        </p:spPr>
        <p:txBody>
          <a:bodyPr/>
          <a:lstStyle>
            <a:lvl1pPr marL="0" indent="0">
              <a:buNone/>
              <a:defRPr sz="1600"/>
            </a:lvl1pPr>
          </a:lstStyle>
          <a:p>
            <a:r>
              <a:rPr lang="en-US"/>
              <a:t>Click icon to add picture</a:t>
            </a:r>
            <a:endParaRPr lang="en-US" dirty="0"/>
          </a:p>
        </p:txBody>
      </p:sp>
      <p:sp>
        <p:nvSpPr>
          <p:cNvPr id="54" name="Text Placeholder 16">
            <a:extLst>
              <a:ext uri="{FF2B5EF4-FFF2-40B4-BE49-F238E27FC236}">
                <a16:creationId xmlns:a16="http://schemas.microsoft.com/office/drawing/2014/main" id="{BB07E061-4653-7E44-87FD-211EDD18915A}"/>
              </a:ext>
            </a:extLst>
          </p:cNvPr>
          <p:cNvSpPr>
            <a:spLocks noGrp="1"/>
          </p:cNvSpPr>
          <p:nvPr>
            <p:ph type="body" sz="quarter" idx="39" hasCustomPrompt="1"/>
          </p:nvPr>
        </p:nvSpPr>
        <p:spPr>
          <a:xfrm>
            <a:off x="10189931" y="3512686"/>
            <a:ext cx="1704725" cy="554102"/>
          </a:xfrm>
          <a:prstGeom prst="rect">
            <a:avLst/>
          </a:prstGeom>
        </p:spPr>
        <p:txBody>
          <a:bodyPr anchor="b"/>
          <a:lstStyle>
            <a:lvl1pPr marL="0" indent="0" algn="ctr">
              <a:buNone/>
              <a:defRPr sz="14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55" name="Text Placeholder 8">
            <a:extLst>
              <a:ext uri="{FF2B5EF4-FFF2-40B4-BE49-F238E27FC236}">
                <a16:creationId xmlns:a16="http://schemas.microsoft.com/office/drawing/2014/main" id="{573574D0-ADF7-2641-A270-F3DAC30B3533}"/>
              </a:ext>
            </a:extLst>
          </p:cNvPr>
          <p:cNvSpPr>
            <a:spLocks noGrp="1"/>
          </p:cNvSpPr>
          <p:nvPr>
            <p:ph type="body" sz="quarter" idx="40" hasCustomPrompt="1"/>
          </p:nvPr>
        </p:nvSpPr>
        <p:spPr>
          <a:xfrm>
            <a:off x="10189931" y="4181190"/>
            <a:ext cx="1705828" cy="979235"/>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Tree>
    <p:extLst>
      <p:ext uri="{BB962C8B-B14F-4D97-AF65-F5344CB8AC3E}">
        <p14:creationId xmlns:p14="http://schemas.microsoft.com/office/powerpoint/2010/main" val="1751973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6="http://schemas.microsoft.com/office/drawing/2014/main" xmlns="">
      <p:transition spd="med">
        <p:fade/>
      </p:transition>
    </mc:Fallback>
  </mc:AlternateContent>
  <p:extLst>
    <p:ext uri="{DCECCB84-F9BA-43D5-87BE-67443E8EF086}">
      <p15:sldGuideLst xmlns:p15="http://schemas.microsoft.com/office/powerpoint/2012/main">
        <p15:guide id="1" orient="horz" pos="1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Video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BD3DB2-7A2D-EC41-837E-3B1C56110C8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770895" y="194507"/>
            <a:ext cx="8139056" cy="6165952"/>
          </a:xfrm>
          <a:prstGeom prst="rect">
            <a:avLst/>
          </a:prstGeom>
        </p:spPr>
      </p:pic>
      <p:sp>
        <p:nvSpPr>
          <p:cNvPr id="11" name="Rectangle 10">
            <a:extLst>
              <a:ext uri="{FF2B5EF4-FFF2-40B4-BE49-F238E27FC236}">
                <a16:creationId xmlns:a16="http://schemas.microsoft.com/office/drawing/2014/main" id="{CC79B7E2-B1EC-2644-9ED3-03DD3F1E661B}"/>
              </a:ext>
            </a:extLst>
          </p:cNvPr>
          <p:cNvSpPr/>
          <p:nvPr userDrawn="1"/>
        </p:nvSpPr>
        <p:spPr>
          <a:xfrm rot="10800000">
            <a:off x="-2654" y="5170756"/>
            <a:ext cx="1738493" cy="16872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C591E10-94EF-934B-B507-E8A72C7A759E}"/>
              </a:ext>
            </a:extLst>
          </p:cNvPr>
          <p:cNvSpPr/>
          <p:nvPr userDrawn="1"/>
        </p:nvSpPr>
        <p:spPr>
          <a:xfrm rot="10800000">
            <a:off x="1735844" y="3454409"/>
            <a:ext cx="1753001" cy="1716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lide Number Placeholder 3">
            <a:extLst>
              <a:ext uri="{FF2B5EF4-FFF2-40B4-BE49-F238E27FC236}">
                <a16:creationId xmlns:a16="http://schemas.microsoft.com/office/drawing/2014/main" id="{31CFB1F3-1F48-EB4A-BB97-1BA62DBC750A}"/>
              </a:ext>
            </a:extLst>
          </p:cNvPr>
          <p:cNvSpPr>
            <a:spLocks noGrp="1"/>
          </p:cNvSpPr>
          <p:nvPr>
            <p:ph type="sldNum" sz="quarter" idx="4"/>
          </p:nvPr>
        </p:nvSpPr>
        <p:spPr>
          <a:xfrm>
            <a:off x="9067800" y="6553201"/>
            <a:ext cx="2844800" cy="228600"/>
          </a:xfrm>
          <a:prstGeom prst="rect">
            <a:avLst/>
          </a:prstGeom>
        </p:spPr>
        <p:txBody>
          <a:bodyPr vert="horz" lIns="91440" tIns="45720" rIns="91440" bIns="45720" rtlCol="0" anchor="ctr"/>
          <a:lstStyle>
            <a:lvl1pPr algn="r">
              <a:defRPr sz="1000">
                <a:solidFill>
                  <a:schemeClr val="tx1"/>
                </a:solidFill>
                <a:latin typeface="+mn-lt"/>
              </a:defRPr>
            </a:lvl1pPr>
          </a:lstStyle>
          <a:p>
            <a:fld id="{B73F69C2-009F-4240-9724-5B3BAC1E9E06}" type="slidenum">
              <a:rPr lang="en-US" smtClean="0"/>
              <a:pPr/>
              <a:t>‹#›</a:t>
            </a:fld>
            <a:endParaRPr lang="en-US" dirty="0"/>
          </a:p>
        </p:txBody>
      </p:sp>
      <p:sp>
        <p:nvSpPr>
          <p:cNvPr id="13" name="Rectangle 12">
            <a:extLst>
              <a:ext uri="{FF2B5EF4-FFF2-40B4-BE49-F238E27FC236}">
                <a16:creationId xmlns:a16="http://schemas.microsoft.com/office/drawing/2014/main" id="{7DA7DF71-B6F6-0649-B3F9-8A27CB7DB216}"/>
              </a:ext>
            </a:extLst>
          </p:cNvPr>
          <p:cNvSpPr/>
          <p:nvPr userDrawn="1"/>
        </p:nvSpPr>
        <p:spPr>
          <a:xfrm rot="10800000">
            <a:off x="-4" y="-1"/>
            <a:ext cx="3488850" cy="34544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13">
            <a:extLst>
              <a:ext uri="{FF2B5EF4-FFF2-40B4-BE49-F238E27FC236}">
                <a16:creationId xmlns:a16="http://schemas.microsoft.com/office/drawing/2014/main" id="{2E1AEE5C-3612-D149-B33D-0EF453533551}"/>
              </a:ext>
            </a:extLst>
          </p:cNvPr>
          <p:cNvSpPr>
            <a:spLocks noGrp="1"/>
          </p:cNvSpPr>
          <p:nvPr>
            <p:ph sz="quarter" idx="10" hasCustomPrompt="1"/>
          </p:nvPr>
        </p:nvSpPr>
        <p:spPr>
          <a:xfrm>
            <a:off x="1" y="0"/>
            <a:ext cx="3488845" cy="3428766"/>
          </a:xfrm>
          <a:prstGeom prst="rect">
            <a:avLst/>
          </a:prstGeom>
        </p:spPr>
        <p:txBody>
          <a:bodyPr anchor="ctr"/>
          <a:lstStyle>
            <a:lvl1pPr marL="0" indent="0" algn="ctr">
              <a:lnSpc>
                <a:spcPts val="4200"/>
              </a:lnSpc>
              <a:spcBef>
                <a:spcPts val="1000"/>
              </a:spcBef>
              <a:buNone/>
              <a:defRPr sz="4000" b="1">
                <a:solidFill>
                  <a:schemeClr val="bg1"/>
                </a:solidFill>
              </a:defRPr>
            </a:lvl1pPr>
            <a:lvl2pPr marL="457200" indent="0" algn="ctr">
              <a:lnSpc>
                <a:spcPts val="6400"/>
              </a:lnSpc>
              <a:spcBef>
                <a:spcPts val="1000"/>
              </a:spcBef>
              <a:buNone/>
              <a:defRPr sz="5400" b="1">
                <a:solidFill>
                  <a:schemeClr val="bg1"/>
                </a:solidFill>
              </a:defRPr>
            </a:lvl2pPr>
            <a:lvl3pPr marL="914400" indent="0" algn="ctr">
              <a:lnSpc>
                <a:spcPts val="6400"/>
              </a:lnSpc>
              <a:spcBef>
                <a:spcPts val="1000"/>
              </a:spcBef>
              <a:buNone/>
              <a:defRPr sz="5400" b="1">
                <a:solidFill>
                  <a:schemeClr val="bg1"/>
                </a:solidFill>
              </a:defRPr>
            </a:lvl3pPr>
            <a:lvl4pPr marL="1371600" indent="0" algn="ctr">
              <a:lnSpc>
                <a:spcPts val="6400"/>
              </a:lnSpc>
              <a:spcBef>
                <a:spcPts val="1000"/>
              </a:spcBef>
              <a:buNone/>
              <a:defRPr sz="5400" b="1">
                <a:solidFill>
                  <a:schemeClr val="bg1"/>
                </a:solidFill>
              </a:defRPr>
            </a:lvl4pPr>
            <a:lvl5pPr marL="1828800" indent="0" algn="ctr">
              <a:lnSpc>
                <a:spcPts val="6400"/>
              </a:lnSpc>
              <a:spcBef>
                <a:spcPts val="1000"/>
              </a:spcBef>
              <a:buNone/>
              <a:defRPr sz="5400" b="1">
                <a:solidFill>
                  <a:schemeClr val="bg1"/>
                </a:solidFill>
              </a:defRPr>
            </a:lvl5pPr>
          </a:lstStyle>
          <a:p>
            <a:pPr lvl="0"/>
            <a:r>
              <a:rPr lang="en-US" dirty="0"/>
              <a:t>Click to add video title</a:t>
            </a:r>
          </a:p>
        </p:txBody>
      </p:sp>
      <p:sp>
        <p:nvSpPr>
          <p:cNvPr id="14" name="Rectangle 13">
            <a:extLst>
              <a:ext uri="{FF2B5EF4-FFF2-40B4-BE49-F238E27FC236}">
                <a16:creationId xmlns:a16="http://schemas.microsoft.com/office/drawing/2014/main" id="{321C8385-9F78-AD4D-8278-ACA75D8E3F44}"/>
              </a:ext>
            </a:extLst>
          </p:cNvPr>
          <p:cNvSpPr/>
          <p:nvPr userDrawn="1"/>
        </p:nvSpPr>
        <p:spPr>
          <a:xfrm rot="10800000">
            <a:off x="0" y="3454409"/>
            <a:ext cx="1735845" cy="17163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7CB39BD-410B-324F-A4C0-6F9AEDEDEB0F}"/>
              </a:ext>
            </a:extLst>
          </p:cNvPr>
          <p:cNvSpPr/>
          <p:nvPr userDrawn="1"/>
        </p:nvSpPr>
        <p:spPr>
          <a:xfrm rot="10800000">
            <a:off x="1735841" y="5170758"/>
            <a:ext cx="1753001" cy="16872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dia Placeholder 3">
            <a:extLst>
              <a:ext uri="{FF2B5EF4-FFF2-40B4-BE49-F238E27FC236}">
                <a16:creationId xmlns:a16="http://schemas.microsoft.com/office/drawing/2014/main" id="{2C45D5DE-1B37-1243-BF45-D8AF4E02D21F}"/>
              </a:ext>
            </a:extLst>
          </p:cNvPr>
          <p:cNvSpPr>
            <a:spLocks noGrp="1"/>
          </p:cNvSpPr>
          <p:nvPr>
            <p:ph type="media" sz="quarter" idx="11"/>
          </p:nvPr>
        </p:nvSpPr>
        <p:spPr>
          <a:xfrm>
            <a:off x="4356100" y="596900"/>
            <a:ext cx="6931378" cy="3898900"/>
          </a:xfrm>
          <a:prstGeom prst="rect">
            <a:avLst/>
          </a:prstGeom>
        </p:spPr>
        <p:txBody>
          <a:bodyPr/>
          <a:lstStyle/>
          <a:p>
            <a:endParaRPr lang="en-US"/>
          </a:p>
        </p:txBody>
      </p:sp>
    </p:spTree>
    <p:extLst>
      <p:ext uri="{BB962C8B-B14F-4D97-AF65-F5344CB8AC3E}">
        <p14:creationId xmlns:p14="http://schemas.microsoft.com/office/powerpoint/2010/main" val="3256197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 Teal">
    <p:spTree>
      <p:nvGrpSpPr>
        <p:cNvPr id="1" name=""/>
        <p:cNvGrpSpPr/>
        <p:nvPr/>
      </p:nvGrpSpPr>
      <p:grpSpPr>
        <a:xfrm>
          <a:off x="0" y="0"/>
          <a:ext cx="0" cy="0"/>
          <a:chOff x="0" y="0"/>
          <a:chExt cx="0" cy="0"/>
        </a:xfrm>
      </p:grpSpPr>
      <p:pic>
        <p:nvPicPr>
          <p:cNvPr id="10" name="Picture 3" descr="Y:\_2018\Brand\Sketches\Final Sketches\To Process\Agenda-02.png">
            <a:extLst>
              <a:ext uri="{FF2B5EF4-FFF2-40B4-BE49-F238E27FC236}">
                <a16:creationId xmlns:a16="http://schemas.microsoft.com/office/drawing/2014/main" id="{F341392B-3517-324A-9996-AB5ADB58E89D}"/>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160388" y="1376159"/>
            <a:ext cx="4040706" cy="453390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CAC69B18-E098-2A4E-81BD-E020FD863716}"/>
              </a:ext>
            </a:extLst>
          </p:cNvPr>
          <p:cNvSpPr/>
          <p:nvPr userDrawn="1"/>
        </p:nvSpPr>
        <p:spPr>
          <a:xfrm rot="16200000">
            <a:off x="5407597" y="-5414537"/>
            <a:ext cx="1371600" cy="12192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F29206FB-9596-C147-A0A7-52D19B573B03}"/>
              </a:ext>
            </a:extLst>
          </p:cNvPr>
          <p:cNvSpPr>
            <a:spLocks noGrp="1"/>
          </p:cNvSpPr>
          <p:nvPr>
            <p:ph type="sldNum" sz="quarter" idx="10"/>
          </p:nvPr>
        </p:nvSpPr>
        <p:spPr>
          <a:xfrm>
            <a:off x="9067800" y="6553201"/>
            <a:ext cx="2844800" cy="228600"/>
          </a:xfrm>
          <a:prstGeom prst="rect">
            <a:avLst/>
          </a:prstGeom>
        </p:spPr>
        <p:txBody>
          <a:bodyPr/>
          <a:lstStyle/>
          <a:p>
            <a:fld id="{B73F69C2-009F-4240-9724-5B3BAC1E9E06}" type="slidenum">
              <a:rPr lang="en-US" smtClean="0"/>
              <a:pPr/>
              <a:t>‹#›</a:t>
            </a:fld>
            <a:endParaRPr lang="en-US" dirty="0"/>
          </a:p>
        </p:txBody>
      </p:sp>
      <p:sp>
        <p:nvSpPr>
          <p:cNvPr id="8" name="Rectangle 7"/>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6">
            <a:extLst>
              <a:ext uri="{FF2B5EF4-FFF2-40B4-BE49-F238E27FC236}">
                <a16:creationId xmlns:a16="http://schemas.microsoft.com/office/drawing/2014/main" id="{DAD91BB8-121A-AE4E-9478-5330313F6F95}"/>
              </a:ext>
            </a:extLst>
          </p:cNvPr>
          <p:cNvSpPr>
            <a:spLocks noGrp="1"/>
          </p:cNvSpPr>
          <p:nvPr>
            <p:ph sz="quarter" idx="11"/>
          </p:nvPr>
        </p:nvSpPr>
        <p:spPr>
          <a:xfrm>
            <a:off x="277813" y="1737360"/>
            <a:ext cx="8143811" cy="4572000"/>
          </a:xfrm>
          <a:prstGeom prst="rect">
            <a:avLst/>
          </a:prstGeom>
        </p:spPr>
        <p:txBody>
          <a:bodyPr anchor="t">
            <a:normAutofit/>
          </a:bodyPr>
          <a:lstStyle>
            <a:lvl1pPr marL="457200" indent="-457200">
              <a:spcAft>
                <a:spcPts val="400"/>
              </a:spcAft>
              <a:buFont typeface="Arial" panose="020B0604020202020204" pitchFamily="34" charset="0"/>
              <a:buChar char="•"/>
              <a:defRPr sz="3200"/>
            </a:lvl1pPr>
            <a:lvl2pPr marL="914400" indent="-457200">
              <a:spcAft>
                <a:spcPts val="400"/>
              </a:spcAft>
              <a:buFont typeface="Apple Symbols" panose="02000000000000000000" pitchFamily="2" charset="-79"/>
              <a:buChar char="⎻"/>
              <a:defRPr sz="3000"/>
            </a:lvl2pPr>
            <a:lvl3pPr marL="1257300" indent="-342900">
              <a:spcAft>
                <a:spcPts val="400"/>
              </a:spcAft>
              <a:buFont typeface="Apple Symbols" panose="02000000000000000000" pitchFamily="2" charset="-79"/>
              <a:buChar char="⎻"/>
              <a:defRPr sz="2800"/>
            </a:lvl3pPr>
            <a:lvl4pPr marL="1714500" indent="-342900">
              <a:spcAft>
                <a:spcPts val="400"/>
              </a:spcAft>
              <a:buFont typeface="Apple Symbols" panose="02000000000000000000" pitchFamily="2" charset="-79"/>
              <a:buChar char="⎻"/>
              <a:defRPr sz="2600"/>
            </a:lvl4pPr>
            <a:lvl5pPr marL="2171700" indent="-342900">
              <a:spcAft>
                <a:spcPts val="400"/>
              </a:spcAft>
              <a:buFont typeface="Apple Symbols" panose="02000000000000000000" pitchFamily="2" charset="-79"/>
              <a:buChar cha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410FE40D-2112-7949-B584-43E3E71429B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031377" y="5918960"/>
            <a:ext cx="2545664" cy="310049"/>
          </a:xfrm>
          <a:prstGeom prst="rect">
            <a:avLst/>
          </a:prstGeom>
        </p:spPr>
      </p:pic>
      <p:sp>
        <p:nvSpPr>
          <p:cNvPr id="11" name="Title 1">
            <a:extLst>
              <a:ext uri="{FF2B5EF4-FFF2-40B4-BE49-F238E27FC236}">
                <a16:creationId xmlns:a16="http://schemas.microsoft.com/office/drawing/2014/main" id="{F4504AD7-DBAF-FA40-A5DD-17CA2C8B4E69}"/>
              </a:ext>
            </a:extLst>
          </p:cNvPr>
          <p:cNvSpPr>
            <a:spLocks noGrp="1"/>
          </p:cNvSpPr>
          <p:nvPr>
            <p:ph type="title" hasCustomPrompt="1"/>
          </p:nvPr>
        </p:nvSpPr>
        <p:spPr>
          <a:xfrm>
            <a:off x="277810" y="127322"/>
            <a:ext cx="11631171" cy="1161211"/>
          </a:xfrm>
          <a:prstGeom prst="rect">
            <a:avLst/>
          </a:prstGeom>
        </p:spPr>
        <p:txBody>
          <a:bodyPr anchor="ctr">
            <a:normAutofit/>
          </a:bodyPr>
          <a:lstStyle>
            <a:lvl1pPr algn="l">
              <a:defRPr sz="4000" b="1">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spTree>
    <p:extLst>
      <p:ext uri="{BB962C8B-B14F-4D97-AF65-F5344CB8AC3E}">
        <p14:creationId xmlns:p14="http://schemas.microsoft.com/office/powerpoint/2010/main" val="1896496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 Gree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AC69B18-E098-2A4E-81BD-E020FD863716}"/>
              </a:ext>
            </a:extLst>
          </p:cNvPr>
          <p:cNvSpPr/>
          <p:nvPr userDrawn="1"/>
        </p:nvSpPr>
        <p:spPr>
          <a:xfrm rot="16200000">
            <a:off x="5407597" y="-5414537"/>
            <a:ext cx="1371600" cy="12192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F29206FB-9596-C147-A0A7-52D19B573B03}"/>
              </a:ext>
            </a:extLst>
          </p:cNvPr>
          <p:cNvSpPr>
            <a:spLocks noGrp="1"/>
          </p:cNvSpPr>
          <p:nvPr>
            <p:ph type="sldNum" sz="quarter" idx="10"/>
          </p:nvPr>
        </p:nvSpPr>
        <p:spPr>
          <a:xfrm>
            <a:off x="9067800" y="6553201"/>
            <a:ext cx="2844800" cy="228600"/>
          </a:xfrm>
          <a:prstGeom prst="rect">
            <a:avLst/>
          </a:prstGeom>
        </p:spPr>
        <p:txBody>
          <a:bodyPr/>
          <a:lstStyle/>
          <a:p>
            <a:fld id="{B73F69C2-009F-4240-9724-5B3BAC1E9E06}" type="slidenum">
              <a:rPr lang="en-US" smtClean="0"/>
              <a:pPr/>
              <a:t>‹#›</a:t>
            </a:fld>
            <a:endParaRPr lang="en-US" dirty="0"/>
          </a:p>
        </p:txBody>
      </p:sp>
      <p:sp>
        <p:nvSpPr>
          <p:cNvPr id="8" name="Rectangle 7"/>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6">
            <a:extLst>
              <a:ext uri="{FF2B5EF4-FFF2-40B4-BE49-F238E27FC236}">
                <a16:creationId xmlns:a16="http://schemas.microsoft.com/office/drawing/2014/main" id="{DAD91BB8-121A-AE4E-9478-5330313F6F95}"/>
              </a:ext>
            </a:extLst>
          </p:cNvPr>
          <p:cNvSpPr>
            <a:spLocks noGrp="1"/>
          </p:cNvSpPr>
          <p:nvPr>
            <p:ph sz="quarter" idx="11"/>
          </p:nvPr>
        </p:nvSpPr>
        <p:spPr>
          <a:xfrm>
            <a:off x="277813" y="1737360"/>
            <a:ext cx="8143811" cy="4572000"/>
          </a:xfrm>
          <a:prstGeom prst="rect">
            <a:avLst/>
          </a:prstGeom>
        </p:spPr>
        <p:txBody>
          <a:bodyPr anchor="t">
            <a:normAutofit/>
          </a:bodyPr>
          <a:lstStyle>
            <a:lvl1pPr marL="457200" indent="-457200">
              <a:spcAft>
                <a:spcPts val="400"/>
              </a:spcAft>
              <a:buFont typeface="Arial" panose="020B0604020202020204" pitchFamily="34" charset="0"/>
              <a:buChar char="•"/>
              <a:defRPr sz="3200"/>
            </a:lvl1pPr>
            <a:lvl2pPr marL="914400" indent="-457200">
              <a:spcAft>
                <a:spcPts val="400"/>
              </a:spcAft>
              <a:buFont typeface="Apple Symbols" panose="02000000000000000000" pitchFamily="2" charset="-79"/>
              <a:buChar char="⎻"/>
              <a:defRPr sz="3200"/>
            </a:lvl2pPr>
            <a:lvl3pPr marL="1257300" indent="-342900">
              <a:spcAft>
                <a:spcPts val="400"/>
              </a:spcAft>
              <a:buFont typeface="Apple Symbols" panose="02000000000000000000" pitchFamily="2" charset="-79"/>
              <a:buChar char="⎻"/>
              <a:defRPr sz="3200"/>
            </a:lvl3pPr>
            <a:lvl4pPr marL="1714500" indent="-342900">
              <a:spcAft>
                <a:spcPts val="400"/>
              </a:spcAft>
              <a:buFont typeface="Apple Symbols" panose="02000000000000000000" pitchFamily="2" charset="-79"/>
              <a:buChar char="⎻"/>
              <a:defRPr sz="3200"/>
            </a:lvl4pPr>
            <a:lvl5pPr marL="2171700" indent="-342900">
              <a:spcAft>
                <a:spcPts val="400"/>
              </a:spcAft>
              <a:buFont typeface="Apple Symbols" panose="02000000000000000000" pitchFamily="2" charset="-79"/>
              <a:buChar char="⎻"/>
              <a:defRPr sz="3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2" descr="Y:\_2018\Brand\Sketches\Final Sketches\To Process\Agenda-01.png">
            <a:extLst>
              <a:ext uri="{FF2B5EF4-FFF2-40B4-BE49-F238E27FC236}">
                <a16:creationId xmlns:a16="http://schemas.microsoft.com/office/drawing/2014/main" id="{FC2AD9A5-ABE3-AF44-B5D7-5CF12BF002E0}"/>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150518" y="1367264"/>
            <a:ext cx="4048634" cy="45428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10FE40D-2112-7949-B584-43E3E71429B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031377" y="5918960"/>
            <a:ext cx="2545664" cy="310049"/>
          </a:xfrm>
          <a:prstGeom prst="rect">
            <a:avLst/>
          </a:prstGeom>
        </p:spPr>
      </p:pic>
      <p:sp>
        <p:nvSpPr>
          <p:cNvPr id="10" name="Title 1">
            <a:extLst>
              <a:ext uri="{FF2B5EF4-FFF2-40B4-BE49-F238E27FC236}">
                <a16:creationId xmlns:a16="http://schemas.microsoft.com/office/drawing/2014/main" id="{C35D974D-0D63-B445-B8C4-308C540CCB25}"/>
              </a:ext>
            </a:extLst>
          </p:cNvPr>
          <p:cNvSpPr>
            <a:spLocks noGrp="1"/>
          </p:cNvSpPr>
          <p:nvPr>
            <p:ph type="title" hasCustomPrompt="1"/>
          </p:nvPr>
        </p:nvSpPr>
        <p:spPr>
          <a:xfrm>
            <a:off x="277810" y="127322"/>
            <a:ext cx="11631171" cy="1161211"/>
          </a:xfrm>
          <a:prstGeom prst="rect">
            <a:avLst/>
          </a:prstGeom>
        </p:spPr>
        <p:txBody>
          <a:bodyPr anchor="ctr">
            <a:normAutofit/>
          </a:bodyPr>
          <a:lstStyle>
            <a:lvl1pPr algn="l">
              <a:defRPr sz="4000" b="1">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spTree>
    <p:extLst>
      <p:ext uri="{BB962C8B-B14F-4D97-AF65-F5344CB8AC3E}">
        <p14:creationId xmlns:p14="http://schemas.microsoft.com/office/powerpoint/2010/main" val="127817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4CF0882-D6BD-3A43-9A93-001496D3D529}"/>
              </a:ext>
            </a:extLst>
          </p:cNvPr>
          <p:cNvSpPr/>
          <p:nvPr userDrawn="1"/>
        </p:nvSpPr>
        <p:spPr>
          <a:xfrm>
            <a:off x="-2" y="6303634"/>
            <a:ext cx="12192002" cy="5543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3567D5A-926D-0F45-B01F-E68F190AAE34}"/>
              </a:ext>
            </a:extLst>
          </p:cNvPr>
          <p:cNvSpPr>
            <a:spLocks/>
          </p:cNvSpPr>
          <p:nvPr userDrawn="1"/>
        </p:nvSpPr>
        <p:spPr>
          <a:xfrm rot="10800000">
            <a:off x="3506227" y="1700821"/>
            <a:ext cx="1748691" cy="17273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A7135341-F0AC-D84D-86AA-26311A4C6C0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507895" y="1797"/>
            <a:ext cx="1747023" cy="1719547"/>
          </a:xfrm>
          <a:prstGeom prst="rect">
            <a:avLst/>
          </a:prstGeom>
        </p:spPr>
      </p:pic>
      <p:pic>
        <p:nvPicPr>
          <p:cNvPr id="20" name="Picture 19">
            <a:extLst>
              <a:ext uri="{FF2B5EF4-FFF2-40B4-BE49-F238E27FC236}">
                <a16:creationId xmlns:a16="http://schemas.microsoft.com/office/drawing/2014/main" id="{F5592A57-2694-E34A-9DA2-B82550DF612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755779" y="3428206"/>
            <a:ext cx="3499139" cy="3429793"/>
          </a:xfrm>
          <a:prstGeom prst="rect">
            <a:avLst/>
          </a:prstGeom>
        </p:spPr>
      </p:pic>
      <p:sp>
        <p:nvSpPr>
          <p:cNvPr id="21" name="Rectangle 20">
            <a:extLst>
              <a:ext uri="{FF2B5EF4-FFF2-40B4-BE49-F238E27FC236}">
                <a16:creationId xmlns:a16="http://schemas.microsoft.com/office/drawing/2014/main" id="{D18AEAF9-0920-1444-BE1C-418FD971DF23}"/>
              </a:ext>
            </a:extLst>
          </p:cNvPr>
          <p:cNvSpPr/>
          <p:nvPr userDrawn="1"/>
        </p:nvSpPr>
        <p:spPr>
          <a:xfrm rot="10800000">
            <a:off x="0" y="2272"/>
            <a:ext cx="3509890" cy="34297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8786F21-7B31-704F-9F1A-B638758E3CD5}"/>
              </a:ext>
            </a:extLst>
          </p:cNvPr>
          <p:cNvPicPr>
            <a:picLocks noChangeAspect="1"/>
          </p:cNvPicPr>
          <p:nvPr userDrawn="1"/>
        </p:nvPicPr>
        <p:blipFill>
          <a:blip r:embed="rId4"/>
          <a:stretch>
            <a:fillRect/>
          </a:stretch>
        </p:blipFill>
        <p:spPr>
          <a:xfrm>
            <a:off x="798219" y="380021"/>
            <a:ext cx="1905000" cy="2641600"/>
          </a:xfrm>
          <a:prstGeom prst="rect">
            <a:avLst/>
          </a:prstGeom>
        </p:spPr>
      </p:pic>
      <p:sp>
        <p:nvSpPr>
          <p:cNvPr id="22" name="Rectangle 21">
            <a:extLst>
              <a:ext uri="{FF2B5EF4-FFF2-40B4-BE49-F238E27FC236}">
                <a16:creationId xmlns:a16="http://schemas.microsoft.com/office/drawing/2014/main" id="{163D1688-E98B-5A40-8D6D-008243F9CF76}"/>
              </a:ext>
            </a:extLst>
          </p:cNvPr>
          <p:cNvSpPr>
            <a:spLocks/>
          </p:cNvSpPr>
          <p:nvPr userDrawn="1"/>
        </p:nvSpPr>
        <p:spPr>
          <a:xfrm rot="10800000">
            <a:off x="-11034" y="5126752"/>
            <a:ext cx="1766809" cy="1731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98F0EFB2-F8AE-7648-BC48-FE0FC0C4423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16806" y="5304435"/>
            <a:ext cx="939408" cy="1372030"/>
          </a:xfrm>
          <a:prstGeom prst="rect">
            <a:avLst/>
          </a:prstGeom>
        </p:spPr>
      </p:pic>
      <p:sp>
        <p:nvSpPr>
          <p:cNvPr id="18" name="Content Placeholder 3">
            <a:extLst>
              <a:ext uri="{FF2B5EF4-FFF2-40B4-BE49-F238E27FC236}">
                <a16:creationId xmlns:a16="http://schemas.microsoft.com/office/drawing/2014/main" id="{7E4A55C0-4588-824B-AC0B-2817302AEE97}"/>
              </a:ext>
            </a:extLst>
          </p:cNvPr>
          <p:cNvSpPr>
            <a:spLocks noGrp="1"/>
          </p:cNvSpPr>
          <p:nvPr>
            <p:ph sz="quarter" idx="10" hasCustomPrompt="1"/>
          </p:nvPr>
        </p:nvSpPr>
        <p:spPr>
          <a:xfrm>
            <a:off x="5633763" y="182483"/>
            <a:ext cx="6278837" cy="3240269"/>
          </a:xfrm>
          <a:prstGeom prst="rect">
            <a:avLst/>
          </a:prstGeom>
        </p:spPr>
        <p:txBody>
          <a:bodyPr anchor="b">
            <a:normAutofit/>
          </a:bodyPr>
          <a:lstStyle>
            <a:lvl1pPr marL="0" indent="0" algn="l">
              <a:buNone/>
              <a:defRPr sz="4000" b="1">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Presentation Title</a:t>
            </a:r>
          </a:p>
        </p:txBody>
      </p:sp>
      <p:sp>
        <p:nvSpPr>
          <p:cNvPr id="24" name="Content Placeholder 3">
            <a:extLst>
              <a:ext uri="{FF2B5EF4-FFF2-40B4-BE49-F238E27FC236}">
                <a16:creationId xmlns:a16="http://schemas.microsoft.com/office/drawing/2014/main" id="{7CB0606A-B1B8-EF4E-99D3-7F0F8BF14907}"/>
              </a:ext>
            </a:extLst>
          </p:cNvPr>
          <p:cNvSpPr>
            <a:spLocks noGrp="1"/>
          </p:cNvSpPr>
          <p:nvPr>
            <p:ph sz="quarter" idx="11" hasCustomPrompt="1"/>
          </p:nvPr>
        </p:nvSpPr>
        <p:spPr>
          <a:xfrm>
            <a:off x="5626792" y="3440832"/>
            <a:ext cx="6278837" cy="1538065"/>
          </a:xfrm>
          <a:prstGeom prst="rect">
            <a:avLst/>
          </a:prstGeom>
        </p:spPr>
        <p:txBody>
          <a:bodyPr anchor="t">
            <a:normAutofit/>
          </a:bodyPr>
          <a:lstStyle>
            <a:lvl1pPr marL="0" indent="0" algn="l">
              <a:buNone/>
              <a:defRPr sz="2800">
                <a:solidFill>
                  <a:schemeClr val="accent3"/>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Presentation Title</a:t>
            </a:r>
          </a:p>
        </p:txBody>
      </p:sp>
      <p:pic>
        <p:nvPicPr>
          <p:cNvPr id="4098" name="Picture 2" descr="Y:\_2019\Presentations\18_Littler_PPT_Internal_Template\Links\Working Atty\E61A8608.jpg"/>
          <p:cNvPicPr>
            <a:picLocks noChangeAspect="1" noChangeArrowheads="1"/>
          </p:cNvPicPr>
          <p:nvPr userDrawn="1"/>
        </p:nvPicPr>
        <p:blipFill rotWithShape="1">
          <a:blip r:embed="rId6" cstate="print">
            <a:extLst>
              <a:ext uri="{28A0092B-C50C-407E-A947-70E740481C1C}">
                <a14:useLocalDpi xmlns:a14="http://schemas.microsoft.com/office/drawing/2010/main"/>
              </a:ext>
            </a:extLst>
          </a:blip>
          <a:srcRect/>
          <a:stretch/>
        </p:blipFill>
        <p:spPr bwMode="auto">
          <a:xfrm>
            <a:off x="-2" y="3432068"/>
            <a:ext cx="1765975" cy="171127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DC7D77A-4138-5B4A-B636-096A9CACE600}"/>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5756786" y="6125564"/>
            <a:ext cx="1431618" cy="434825"/>
          </a:xfrm>
          <a:prstGeom prst="rect">
            <a:avLst/>
          </a:prstGeom>
        </p:spPr>
      </p:pic>
    </p:spTree>
    <p:extLst>
      <p:ext uri="{BB962C8B-B14F-4D97-AF65-F5344CB8AC3E}">
        <p14:creationId xmlns:p14="http://schemas.microsoft.com/office/powerpoint/2010/main" val="4136226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4="http://schemas.microsoft.com/office/drawing/2010/main" xmlns:a16="http://schemas.microsoft.com/office/drawing/2014/main"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62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 Teal">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055EBE7-7BD6-0741-A4DA-CBD08FF6F1CF}"/>
              </a:ext>
            </a:extLst>
          </p:cNvPr>
          <p:cNvSpPr/>
          <p:nvPr userDrawn="1"/>
        </p:nvSpPr>
        <p:spPr>
          <a:xfrm rot="16200000">
            <a:off x="5407597" y="-5414537"/>
            <a:ext cx="1371600" cy="12192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F29206FB-9596-C147-A0A7-52D19B573B03}"/>
              </a:ext>
            </a:extLst>
          </p:cNvPr>
          <p:cNvSpPr>
            <a:spLocks noGrp="1"/>
          </p:cNvSpPr>
          <p:nvPr>
            <p:ph type="sldNum" sz="quarter" idx="10"/>
          </p:nvPr>
        </p:nvSpPr>
        <p:spPr>
          <a:xfrm>
            <a:off x="9067800" y="6553201"/>
            <a:ext cx="2844800" cy="228600"/>
          </a:xfrm>
          <a:prstGeom prst="rect">
            <a:avLst/>
          </a:prstGeom>
        </p:spPr>
        <p:txBody>
          <a:bodyPr/>
          <a:lstStyle/>
          <a:p>
            <a:fld id="{B73F69C2-009F-4240-9724-5B3BAC1E9E06}" type="slidenum">
              <a:rPr lang="en-US" smtClean="0"/>
              <a:pPr/>
              <a:t>‹#›</a:t>
            </a:fld>
            <a:endParaRPr lang="en-US" dirty="0"/>
          </a:p>
        </p:txBody>
      </p:sp>
      <p:sp>
        <p:nvSpPr>
          <p:cNvPr id="11" name="Title 1">
            <a:extLst>
              <a:ext uri="{FF2B5EF4-FFF2-40B4-BE49-F238E27FC236}">
                <a16:creationId xmlns:a16="http://schemas.microsoft.com/office/drawing/2014/main" id="{D202B45E-BDCD-144F-8A22-6C636B505373}"/>
              </a:ext>
            </a:extLst>
          </p:cNvPr>
          <p:cNvSpPr>
            <a:spLocks noGrp="1"/>
          </p:cNvSpPr>
          <p:nvPr>
            <p:ph type="title" hasCustomPrompt="1"/>
          </p:nvPr>
        </p:nvSpPr>
        <p:spPr>
          <a:xfrm>
            <a:off x="277810" y="127322"/>
            <a:ext cx="11631171" cy="1161211"/>
          </a:xfrm>
          <a:prstGeom prst="rect">
            <a:avLst/>
          </a:prstGeom>
        </p:spPr>
        <p:txBody>
          <a:bodyPr anchor="ctr">
            <a:normAutofit/>
          </a:bodyPr>
          <a:lstStyle>
            <a:lvl1pPr algn="l">
              <a:defRPr sz="4000" b="1">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sp>
        <p:nvSpPr>
          <p:cNvPr id="14" name="Content Placeholder 6">
            <a:extLst>
              <a:ext uri="{FF2B5EF4-FFF2-40B4-BE49-F238E27FC236}">
                <a16:creationId xmlns:a16="http://schemas.microsoft.com/office/drawing/2014/main" id="{DAD91BB8-121A-AE4E-9478-5330313F6F95}"/>
              </a:ext>
            </a:extLst>
          </p:cNvPr>
          <p:cNvSpPr>
            <a:spLocks noGrp="1"/>
          </p:cNvSpPr>
          <p:nvPr>
            <p:ph sz="quarter" idx="11"/>
          </p:nvPr>
        </p:nvSpPr>
        <p:spPr>
          <a:xfrm>
            <a:off x="277813" y="1737360"/>
            <a:ext cx="11631168" cy="4572000"/>
          </a:xfrm>
          <a:prstGeom prst="rect">
            <a:avLst/>
          </a:prstGeom>
        </p:spPr>
        <p:txBody>
          <a:bodyPr anchor="t">
            <a:normAutofit/>
          </a:bodyPr>
          <a:lstStyle>
            <a:lvl1pPr marL="457200" indent="-457200">
              <a:spcAft>
                <a:spcPts val="400"/>
              </a:spcAft>
              <a:buFont typeface="Arial" panose="020B0604020202020204" pitchFamily="34" charset="0"/>
              <a:buChar char="•"/>
              <a:defRPr sz="3200"/>
            </a:lvl1pPr>
            <a:lvl2pPr marL="914400" indent="-457200">
              <a:spcAft>
                <a:spcPts val="400"/>
              </a:spcAft>
              <a:buFont typeface="Apple Symbols" panose="02000000000000000000" pitchFamily="2" charset="-79"/>
              <a:buChar char="⎻"/>
              <a:defRPr sz="3200"/>
            </a:lvl2pPr>
            <a:lvl3pPr marL="1257300" indent="-342900">
              <a:spcAft>
                <a:spcPts val="400"/>
              </a:spcAft>
              <a:buFont typeface="Apple Symbols" panose="02000000000000000000" pitchFamily="2" charset="-79"/>
              <a:buChar char="⎻"/>
              <a:defRPr sz="3200"/>
            </a:lvl3pPr>
            <a:lvl4pPr marL="1714500" indent="-342900">
              <a:spcAft>
                <a:spcPts val="400"/>
              </a:spcAft>
              <a:buFont typeface="Apple Symbols" panose="02000000000000000000" pitchFamily="2" charset="-79"/>
              <a:buChar char="⎻"/>
              <a:defRPr sz="3200"/>
            </a:lvl4pPr>
            <a:lvl5pPr marL="2171700" indent="-342900">
              <a:spcAft>
                <a:spcPts val="400"/>
              </a:spcAft>
              <a:buFont typeface="Apple Symbols" panose="02000000000000000000" pitchFamily="2" charset="-79"/>
              <a:buChar char="⎻"/>
              <a:defRPr sz="3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6264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 Gree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AC69B18-E098-2A4E-81BD-E020FD863716}"/>
              </a:ext>
            </a:extLst>
          </p:cNvPr>
          <p:cNvSpPr/>
          <p:nvPr userDrawn="1"/>
        </p:nvSpPr>
        <p:spPr>
          <a:xfrm rot="16200000">
            <a:off x="5407595" y="-5410200"/>
            <a:ext cx="1371600" cy="12192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F29206FB-9596-C147-A0A7-52D19B573B03}"/>
              </a:ext>
            </a:extLst>
          </p:cNvPr>
          <p:cNvSpPr>
            <a:spLocks noGrp="1"/>
          </p:cNvSpPr>
          <p:nvPr>
            <p:ph type="sldNum" sz="quarter" idx="10"/>
          </p:nvPr>
        </p:nvSpPr>
        <p:spPr>
          <a:xfrm>
            <a:off x="9067800" y="6553201"/>
            <a:ext cx="2844800" cy="228600"/>
          </a:xfrm>
          <a:prstGeom prst="rect">
            <a:avLst/>
          </a:prstGeom>
        </p:spPr>
        <p:txBody>
          <a:bodyPr/>
          <a:lstStyle/>
          <a:p>
            <a:fld id="{B73F69C2-009F-4240-9724-5B3BAC1E9E06}" type="slidenum">
              <a:rPr lang="en-US" smtClean="0"/>
              <a:pPr/>
              <a:t>‹#›</a:t>
            </a:fld>
            <a:endParaRPr lang="en-US" dirty="0"/>
          </a:p>
        </p:txBody>
      </p:sp>
      <p:sp>
        <p:nvSpPr>
          <p:cNvPr id="8" name="Rectangle 7"/>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3BE9EC5D-6A38-7C40-B020-CD72DB4AED6E}"/>
              </a:ext>
            </a:extLst>
          </p:cNvPr>
          <p:cNvSpPr>
            <a:spLocks noGrp="1"/>
          </p:cNvSpPr>
          <p:nvPr>
            <p:ph type="title" hasCustomPrompt="1"/>
          </p:nvPr>
        </p:nvSpPr>
        <p:spPr>
          <a:xfrm>
            <a:off x="277810" y="127322"/>
            <a:ext cx="11631171" cy="1161211"/>
          </a:xfrm>
          <a:prstGeom prst="rect">
            <a:avLst/>
          </a:prstGeom>
        </p:spPr>
        <p:txBody>
          <a:bodyPr anchor="ctr">
            <a:normAutofit/>
          </a:bodyPr>
          <a:lstStyle>
            <a:lvl1pPr algn="l">
              <a:defRPr sz="4000" b="1">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sp>
        <p:nvSpPr>
          <p:cNvPr id="10" name="Content Placeholder 6">
            <a:extLst>
              <a:ext uri="{FF2B5EF4-FFF2-40B4-BE49-F238E27FC236}">
                <a16:creationId xmlns:a16="http://schemas.microsoft.com/office/drawing/2014/main" id="{7B3DC8C9-9995-9644-9F72-B59A5350BBF2}"/>
              </a:ext>
            </a:extLst>
          </p:cNvPr>
          <p:cNvSpPr>
            <a:spLocks noGrp="1"/>
          </p:cNvSpPr>
          <p:nvPr>
            <p:ph sz="quarter" idx="11"/>
          </p:nvPr>
        </p:nvSpPr>
        <p:spPr>
          <a:xfrm>
            <a:off x="277813" y="1737360"/>
            <a:ext cx="11631168" cy="4572000"/>
          </a:xfrm>
          <a:prstGeom prst="rect">
            <a:avLst/>
          </a:prstGeom>
        </p:spPr>
        <p:txBody>
          <a:bodyPr anchor="t">
            <a:normAutofit/>
          </a:bodyPr>
          <a:lstStyle>
            <a:lvl1pPr marL="457200" indent="-457200">
              <a:spcAft>
                <a:spcPts val="400"/>
              </a:spcAft>
              <a:buFont typeface="Arial" panose="020B0604020202020204" pitchFamily="34" charset="0"/>
              <a:buChar char="•"/>
              <a:defRPr sz="3200"/>
            </a:lvl1pPr>
            <a:lvl2pPr marL="914400" indent="-457200">
              <a:spcAft>
                <a:spcPts val="400"/>
              </a:spcAft>
              <a:buFont typeface="Apple Symbols" panose="02000000000000000000" pitchFamily="2" charset="-79"/>
              <a:buChar char="⎻"/>
              <a:defRPr sz="3000"/>
            </a:lvl2pPr>
            <a:lvl3pPr marL="1257300" indent="-342900">
              <a:spcAft>
                <a:spcPts val="400"/>
              </a:spcAft>
              <a:buFont typeface="Apple Symbols" panose="02000000000000000000" pitchFamily="2" charset="-79"/>
              <a:buChar char="⎻"/>
              <a:defRPr sz="2800"/>
            </a:lvl3pPr>
            <a:lvl4pPr marL="1714500" indent="-342900">
              <a:spcAft>
                <a:spcPts val="400"/>
              </a:spcAft>
              <a:buFont typeface="Apple Symbols" panose="02000000000000000000" pitchFamily="2" charset="-79"/>
              <a:buChar char="⎻"/>
              <a:defRPr sz="2600"/>
            </a:lvl4pPr>
            <a:lvl5pPr marL="2171700" indent="-342900">
              <a:spcAft>
                <a:spcPts val="400"/>
              </a:spcAft>
              <a:buFont typeface="Apple Symbols" panose="02000000000000000000" pitchFamily="2" charset="-79"/>
              <a:buChar cha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386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2 Columns - 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ADFE0B-5AE7-424D-A76E-8F7A25B922A5}"/>
              </a:ext>
            </a:extLst>
          </p:cNvPr>
          <p:cNvSpPr/>
          <p:nvPr userDrawn="1"/>
        </p:nvSpPr>
        <p:spPr>
          <a:xfrm rot="16200000">
            <a:off x="5407597" y="-5414537"/>
            <a:ext cx="1371600" cy="12192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F29206FB-9596-C147-A0A7-52D19B573B03}"/>
              </a:ext>
            </a:extLst>
          </p:cNvPr>
          <p:cNvSpPr>
            <a:spLocks noGrp="1"/>
          </p:cNvSpPr>
          <p:nvPr>
            <p:ph type="sldNum" sz="quarter" idx="10"/>
          </p:nvPr>
        </p:nvSpPr>
        <p:spPr>
          <a:xfrm>
            <a:off x="9067800" y="6553201"/>
            <a:ext cx="2844800" cy="228600"/>
          </a:xfrm>
          <a:prstGeom prst="rect">
            <a:avLst/>
          </a:prstGeom>
        </p:spPr>
        <p:txBody>
          <a:bodyPr/>
          <a:lstStyle/>
          <a:p>
            <a:fld id="{B73F69C2-009F-4240-9724-5B3BAC1E9E06}" type="slidenum">
              <a:rPr lang="en-US" smtClean="0"/>
              <a:pPr/>
              <a:t>‹#›</a:t>
            </a:fld>
            <a:endParaRPr lang="en-US" dirty="0"/>
          </a:p>
        </p:txBody>
      </p:sp>
      <p:sp>
        <p:nvSpPr>
          <p:cNvPr id="10" name="Content Placeholder 6">
            <a:extLst>
              <a:ext uri="{FF2B5EF4-FFF2-40B4-BE49-F238E27FC236}">
                <a16:creationId xmlns:a16="http://schemas.microsoft.com/office/drawing/2014/main" id="{854026D7-CBAE-2240-AC4F-EB554E0ECCEA}"/>
              </a:ext>
            </a:extLst>
          </p:cNvPr>
          <p:cNvSpPr>
            <a:spLocks noGrp="1"/>
          </p:cNvSpPr>
          <p:nvPr>
            <p:ph sz="quarter" idx="11"/>
          </p:nvPr>
        </p:nvSpPr>
        <p:spPr>
          <a:xfrm>
            <a:off x="277813" y="1737360"/>
            <a:ext cx="5694362" cy="4572000"/>
          </a:xfrm>
          <a:prstGeom prst="rect">
            <a:avLst/>
          </a:prstGeom>
        </p:spPr>
        <p:txBody>
          <a:bodyPr anchor="t">
            <a:normAutofit/>
          </a:bodyPr>
          <a:lstStyle>
            <a:lvl1pPr marL="457200" indent="-457200">
              <a:spcAft>
                <a:spcPts val="400"/>
              </a:spcAft>
              <a:buFont typeface="Arial" panose="020B0604020202020204" pitchFamily="34" charset="0"/>
              <a:buChar char="•"/>
              <a:defRPr sz="3200"/>
            </a:lvl1pPr>
            <a:lvl2pPr marL="914400" indent="-457200">
              <a:spcAft>
                <a:spcPts val="400"/>
              </a:spcAft>
              <a:buFont typeface="Apple Symbols" panose="02000000000000000000" pitchFamily="2" charset="-79"/>
              <a:buChar char="⎻"/>
              <a:defRPr sz="3000"/>
            </a:lvl2pPr>
            <a:lvl3pPr marL="1257300" indent="-342900">
              <a:spcAft>
                <a:spcPts val="400"/>
              </a:spcAft>
              <a:buFont typeface="Apple Symbols" panose="02000000000000000000" pitchFamily="2" charset="-79"/>
              <a:buChar char="⎻"/>
              <a:defRPr sz="2800"/>
            </a:lvl3pPr>
            <a:lvl4pPr marL="1714500" indent="-342900">
              <a:spcAft>
                <a:spcPts val="400"/>
              </a:spcAft>
              <a:buFont typeface="Apple Symbols" panose="02000000000000000000" pitchFamily="2" charset="-79"/>
              <a:buChar char="⎻"/>
              <a:defRPr sz="2600"/>
            </a:lvl4pPr>
            <a:lvl5pPr marL="2171700" indent="-342900">
              <a:spcAft>
                <a:spcPts val="400"/>
              </a:spcAft>
              <a:buFont typeface="Apple Symbols" panose="02000000000000000000" pitchFamily="2" charset="-79"/>
              <a:buChar cha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6">
            <a:extLst>
              <a:ext uri="{FF2B5EF4-FFF2-40B4-BE49-F238E27FC236}">
                <a16:creationId xmlns:a16="http://schemas.microsoft.com/office/drawing/2014/main" id="{362A1D3D-1EEC-DD4F-9603-15ED31937820}"/>
              </a:ext>
            </a:extLst>
          </p:cNvPr>
          <p:cNvSpPr>
            <a:spLocks noGrp="1"/>
          </p:cNvSpPr>
          <p:nvPr>
            <p:ph sz="quarter" idx="12"/>
          </p:nvPr>
        </p:nvSpPr>
        <p:spPr>
          <a:xfrm>
            <a:off x="6214619" y="1737360"/>
            <a:ext cx="5694362" cy="4572000"/>
          </a:xfrm>
          <a:prstGeom prst="rect">
            <a:avLst/>
          </a:prstGeom>
        </p:spPr>
        <p:txBody>
          <a:bodyPr anchor="t">
            <a:normAutofit/>
          </a:bodyPr>
          <a:lstStyle>
            <a:lvl1pPr marL="457200" indent="-457200">
              <a:spcAft>
                <a:spcPts val="400"/>
              </a:spcAft>
              <a:buFont typeface="Arial" panose="020B0604020202020204" pitchFamily="34" charset="0"/>
              <a:buChar char="•"/>
              <a:defRPr sz="3200"/>
            </a:lvl1pPr>
            <a:lvl2pPr marL="914400" indent="-457200">
              <a:spcAft>
                <a:spcPts val="400"/>
              </a:spcAft>
              <a:buFont typeface="Apple Symbols" panose="02000000000000000000" pitchFamily="2" charset="-79"/>
              <a:buChar char="⎻"/>
              <a:defRPr sz="3000"/>
            </a:lvl2pPr>
            <a:lvl3pPr marL="1257300" indent="-342900">
              <a:spcAft>
                <a:spcPts val="400"/>
              </a:spcAft>
              <a:buFont typeface="Apple Symbols" panose="02000000000000000000" pitchFamily="2" charset="-79"/>
              <a:buChar char="⎻"/>
              <a:defRPr sz="2800"/>
            </a:lvl3pPr>
            <a:lvl4pPr marL="1714500" indent="-342900">
              <a:spcAft>
                <a:spcPts val="400"/>
              </a:spcAft>
              <a:buFont typeface="Apple Symbols" panose="02000000000000000000" pitchFamily="2" charset="-79"/>
              <a:buChar char="⎻"/>
              <a:defRPr sz="2600"/>
            </a:lvl4pPr>
            <a:lvl5pPr marL="2171700" indent="-342900">
              <a:spcAft>
                <a:spcPts val="400"/>
              </a:spcAft>
              <a:buFont typeface="Apple Symbols" panose="02000000000000000000" pitchFamily="2" charset="-79"/>
              <a:buChar cha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9EA89E2-6F6A-1E4B-9FBD-9F4D394A0AE2}"/>
              </a:ext>
            </a:extLst>
          </p:cNvPr>
          <p:cNvSpPr>
            <a:spLocks noGrp="1"/>
          </p:cNvSpPr>
          <p:nvPr>
            <p:ph type="title" hasCustomPrompt="1"/>
          </p:nvPr>
        </p:nvSpPr>
        <p:spPr>
          <a:xfrm>
            <a:off x="277810" y="127322"/>
            <a:ext cx="11631171" cy="1161211"/>
          </a:xfrm>
          <a:prstGeom prst="rect">
            <a:avLst/>
          </a:prstGeom>
        </p:spPr>
        <p:txBody>
          <a:bodyPr anchor="ctr">
            <a:normAutofit/>
          </a:bodyPr>
          <a:lstStyle>
            <a:lvl1pPr algn="l">
              <a:defRPr sz="4000" b="1">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spTree>
    <p:extLst>
      <p:ext uri="{BB962C8B-B14F-4D97-AF65-F5344CB8AC3E}">
        <p14:creationId xmlns:p14="http://schemas.microsoft.com/office/powerpoint/2010/main" val="4193060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2 Columns -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383EB7F-BADA-3644-93A8-E5354CE1FDE1}"/>
              </a:ext>
            </a:extLst>
          </p:cNvPr>
          <p:cNvSpPr/>
          <p:nvPr userDrawn="1"/>
        </p:nvSpPr>
        <p:spPr>
          <a:xfrm rot="16200000">
            <a:off x="5407597" y="-5414537"/>
            <a:ext cx="1371600" cy="12192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F29206FB-9596-C147-A0A7-52D19B573B03}"/>
              </a:ext>
            </a:extLst>
          </p:cNvPr>
          <p:cNvSpPr>
            <a:spLocks noGrp="1"/>
          </p:cNvSpPr>
          <p:nvPr>
            <p:ph type="sldNum" sz="quarter" idx="10"/>
          </p:nvPr>
        </p:nvSpPr>
        <p:spPr>
          <a:xfrm>
            <a:off x="9067800" y="6553201"/>
            <a:ext cx="2844800" cy="228600"/>
          </a:xfrm>
          <a:prstGeom prst="rect">
            <a:avLst/>
          </a:prstGeom>
        </p:spPr>
        <p:txBody>
          <a:bodyPr/>
          <a:lstStyle/>
          <a:p>
            <a:fld id="{B73F69C2-009F-4240-9724-5B3BAC1E9E06}" type="slidenum">
              <a:rPr lang="en-US" smtClean="0"/>
              <a:pPr/>
              <a:t>‹#›</a:t>
            </a:fld>
            <a:endParaRPr lang="en-US" dirty="0"/>
          </a:p>
        </p:txBody>
      </p:sp>
      <p:sp>
        <p:nvSpPr>
          <p:cNvPr id="12" name="Rectangle 11">
            <a:extLst>
              <a:ext uri="{FF2B5EF4-FFF2-40B4-BE49-F238E27FC236}">
                <a16:creationId xmlns:a16="http://schemas.microsoft.com/office/drawing/2014/main" id="{A4C42255-30D8-6F46-84B1-144E31FA1185}"/>
              </a:ext>
            </a:extLst>
          </p:cNvPr>
          <p:cNvSpPr/>
          <p:nvPr userDrawn="1"/>
        </p:nvSpPr>
        <p:spPr>
          <a:xfrm>
            <a:off x="0" y="0"/>
            <a:ext cx="12192000"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6">
            <a:extLst>
              <a:ext uri="{FF2B5EF4-FFF2-40B4-BE49-F238E27FC236}">
                <a16:creationId xmlns:a16="http://schemas.microsoft.com/office/drawing/2014/main" id="{051D93CE-8F3A-E44A-875C-074709CC153B}"/>
              </a:ext>
            </a:extLst>
          </p:cNvPr>
          <p:cNvSpPr>
            <a:spLocks noGrp="1"/>
          </p:cNvSpPr>
          <p:nvPr>
            <p:ph sz="quarter" idx="11"/>
          </p:nvPr>
        </p:nvSpPr>
        <p:spPr>
          <a:xfrm>
            <a:off x="277813" y="1737360"/>
            <a:ext cx="5694362" cy="4572000"/>
          </a:xfrm>
          <a:prstGeom prst="rect">
            <a:avLst/>
          </a:prstGeom>
        </p:spPr>
        <p:txBody>
          <a:bodyPr anchor="t">
            <a:normAutofit/>
          </a:bodyPr>
          <a:lstStyle>
            <a:lvl1pPr marL="457200" indent="-457200">
              <a:spcAft>
                <a:spcPts val="400"/>
              </a:spcAft>
              <a:buFont typeface="Arial" panose="020B0604020202020204" pitchFamily="34" charset="0"/>
              <a:buChar char="•"/>
              <a:defRPr sz="3200"/>
            </a:lvl1pPr>
            <a:lvl2pPr marL="914400" indent="-457200">
              <a:spcAft>
                <a:spcPts val="400"/>
              </a:spcAft>
              <a:buFont typeface="Apple Symbols" panose="02000000000000000000" pitchFamily="2" charset="-79"/>
              <a:buChar char="⎻"/>
              <a:defRPr sz="3000"/>
            </a:lvl2pPr>
            <a:lvl3pPr marL="1257300" indent="-342900">
              <a:spcAft>
                <a:spcPts val="400"/>
              </a:spcAft>
              <a:buFont typeface="Apple Symbols" panose="02000000000000000000" pitchFamily="2" charset="-79"/>
              <a:buChar char="⎻"/>
              <a:defRPr sz="2800"/>
            </a:lvl3pPr>
            <a:lvl4pPr marL="1714500" indent="-342900">
              <a:spcAft>
                <a:spcPts val="400"/>
              </a:spcAft>
              <a:buFont typeface="Apple Symbols" panose="02000000000000000000" pitchFamily="2" charset="-79"/>
              <a:buChar char="⎻"/>
              <a:defRPr sz="2600"/>
            </a:lvl4pPr>
            <a:lvl5pPr marL="2171700" indent="-342900">
              <a:spcAft>
                <a:spcPts val="400"/>
              </a:spcAft>
              <a:buFont typeface="Apple Symbols" panose="02000000000000000000" pitchFamily="2" charset="-79"/>
              <a:buChar cha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6">
            <a:extLst>
              <a:ext uri="{FF2B5EF4-FFF2-40B4-BE49-F238E27FC236}">
                <a16:creationId xmlns:a16="http://schemas.microsoft.com/office/drawing/2014/main" id="{52EA8F35-59C6-2548-B267-740B3D306929}"/>
              </a:ext>
            </a:extLst>
          </p:cNvPr>
          <p:cNvSpPr>
            <a:spLocks noGrp="1"/>
          </p:cNvSpPr>
          <p:nvPr>
            <p:ph sz="quarter" idx="12"/>
          </p:nvPr>
        </p:nvSpPr>
        <p:spPr>
          <a:xfrm>
            <a:off x="6214619" y="1737360"/>
            <a:ext cx="5694362" cy="4572000"/>
          </a:xfrm>
          <a:prstGeom prst="rect">
            <a:avLst/>
          </a:prstGeom>
        </p:spPr>
        <p:txBody>
          <a:bodyPr anchor="t">
            <a:normAutofit/>
          </a:bodyPr>
          <a:lstStyle>
            <a:lvl1pPr marL="457200" indent="-457200">
              <a:spcAft>
                <a:spcPts val="400"/>
              </a:spcAft>
              <a:buFont typeface="Arial" panose="020B0604020202020204" pitchFamily="34" charset="0"/>
              <a:buChar char="•"/>
              <a:defRPr sz="3200"/>
            </a:lvl1pPr>
            <a:lvl2pPr marL="914400" indent="-457200">
              <a:spcAft>
                <a:spcPts val="400"/>
              </a:spcAft>
              <a:buFont typeface="Apple Symbols" panose="02000000000000000000" pitchFamily="2" charset="-79"/>
              <a:buChar char="⎻"/>
              <a:defRPr sz="3000"/>
            </a:lvl2pPr>
            <a:lvl3pPr marL="1257300" indent="-342900">
              <a:spcAft>
                <a:spcPts val="400"/>
              </a:spcAft>
              <a:buFont typeface="Apple Symbols" panose="02000000000000000000" pitchFamily="2" charset="-79"/>
              <a:buChar char="⎻"/>
              <a:defRPr sz="2800"/>
            </a:lvl3pPr>
            <a:lvl4pPr marL="1714500" indent="-342900">
              <a:spcAft>
                <a:spcPts val="400"/>
              </a:spcAft>
              <a:buFont typeface="Apple Symbols" panose="02000000000000000000" pitchFamily="2" charset="-79"/>
              <a:buChar char="⎻"/>
              <a:defRPr sz="2600"/>
            </a:lvl4pPr>
            <a:lvl5pPr marL="2171700" indent="-342900">
              <a:spcAft>
                <a:spcPts val="400"/>
              </a:spcAft>
              <a:buFont typeface="Apple Symbols" panose="02000000000000000000" pitchFamily="2" charset="-79"/>
              <a:buChar cha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233F8E50-C408-E34E-B890-95A57FABA1CF}"/>
              </a:ext>
            </a:extLst>
          </p:cNvPr>
          <p:cNvSpPr>
            <a:spLocks noGrp="1"/>
          </p:cNvSpPr>
          <p:nvPr>
            <p:ph type="title" hasCustomPrompt="1"/>
          </p:nvPr>
        </p:nvSpPr>
        <p:spPr>
          <a:xfrm>
            <a:off x="277810" y="127322"/>
            <a:ext cx="11631171" cy="1161211"/>
          </a:xfrm>
          <a:prstGeom prst="rect">
            <a:avLst/>
          </a:prstGeom>
        </p:spPr>
        <p:txBody>
          <a:bodyPr anchor="ctr">
            <a:normAutofit/>
          </a:bodyPr>
          <a:lstStyle>
            <a:lvl1pPr algn="l">
              <a:defRPr sz="4000" b="1">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spTree>
    <p:extLst>
      <p:ext uri="{BB962C8B-B14F-4D97-AF65-F5344CB8AC3E}">
        <p14:creationId xmlns:p14="http://schemas.microsoft.com/office/powerpoint/2010/main" val="3228680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9F9DED-B36A-0746-B690-04DB8A2DE4B1}"/>
              </a:ext>
            </a:extLst>
          </p:cNvPr>
          <p:cNvSpPr/>
          <p:nvPr userDrawn="1"/>
        </p:nvSpPr>
        <p:spPr>
          <a:xfrm>
            <a:off x="-1" y="6540555"/>
            <a:ext cx="12192001" cy="317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432BE72-A30C-CA43-B61F-BF0BD2654DCF}"/>
              </a:ext>
            </a:extLst>
          </p:cNvPr>
          <p:cNvSpPr/>
          <p:nvPr userDrawn="1"/>
        </p:nvSpPr>
        <p:spPr>
          <a:xfrm>
            <a:off x="7188200" y="0"/>
            <a:ext cx="5003801"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Content Placeholder 47">
            <a:extLst>
              <a:ext uri="{FF2B5EF4-FFF2-40B4-BE49-F238E27FC236}">
                <a16:creationId xmlns:a16="http://schemas.microsoft.com/office/drawing/2014/main" id="{DCDAAE18-DA66-1C42-9FCA-72676E5665CA}"/>
              </a:ext>
            </a:extLst>
          </p:cNvPr>
          <p:cNvSpPr>
            <a:spLocks noGrp="1"/>
          </p:cNvSpPr>
          <p:nvPr>
            <p:ph sz="quarter" idx="10" hasCustomPrompt="1"/>
          </p:nvPr>
        </p:nvSpPr>
        <p:spPr>
          <a:xfrm>
            <a:off x="7673033" y="442762"/>
            <a:ext cx="4105275" cy="5467150"/>
          </a:xfrm>
          <a:prstGeom prst="rect">
            <a:avLst/>
          </a:prstGeom>
        </p:spPr>
        <p:txBody>
          <a:bodyPr anchor="ctr">
            <a:normAutofit/>
          </a:bodyPr>
          <a:lstStyle>
            <a:lvl1pPr marL="0" indent="0" algn="ctr">
              <a:buNone/>
              <a:defRPr sz="4400" b="1">
                <a:solidFill>
                  <a:schemeClr val="bg1"/>
                </a:solidFill>
              </a:defRPr>
            </a:lvl1pPr>
            <a:lvl2pPr marL="457200" indent="0">
              <a:buNone/>
              <a:defRPr sz="2800">
                <a:solidFill>
                  <a:schemeClr val="bg1"/>
                </a:solidFill>
              </a:defRPr>
            </a:lvl2pPr>
            <a:lvl3pPr marL="914400" indent="0">
              <a:buNone/>
              <a:defRPr sz="2800">
                <a:solidFill>
                  <a:schemeClr val="bg1"/>
                </a:solidFill>
              </a:defRPr>
            </a:lvl3pPr>
            <a:lvl4pPr marL="1371600" indent="0">
              <a:buNone/>
              <a:defRPr sz="2800">
                <a:solidFill>
                  <a:schemeClr val="bg1"/>
                </a:solidFill>
              </a:defRPr>
            </a:lvl4pPr>
            <a:lvl5pPr marL="1828800" indent="0">
              <a:buNone/>
              <a:defRPr sz="2800">
                <a:solidFill>
                  <a:schemeClr val="bg1"/>
                </a:solidFill>
              </a:defRPr>
            </a:lvl5pPr>
          </a:lstStyle>
          <a:p>
            <a:pPr lvl="0"/>
            <a:r>
              <a:rPr lang="en-US" dirty="0"/>
              <a:t>Click to Edit </a:t>
            </a:r>
            <a:br>
              <a:rPr lang="en-US" dirty="0"/>
            </a:br>
            <a:r>
              <a:rPr lang="en-US" dirty="0"/>
              <a:t>Section Divider</a:t>
            </a:r>
          </a:p>
        </p:txBody>
      </p:sp>
      <p:sp>
        <p:nvSpPr>
          <p:cNvPr id="12" name="Slide Number Placeholder 3">
            <a:extLst>
              <a:ext uri="{FF2B5EF4-FFF2-40B4-BE49-F238E27FC236}">
                <a16:creationId xmlns:a16="http://schemas.microsoft.com/office/drawing/2014/main" id="{37EA1B8D-CF67-F746-8EB4-2C779BD2545A}"/>
              </a:ext>
            </a:extLst>
          </p:cNvPr>
          <p:cNvSpPr>
            <a:spLocks noGrp="1"/>
          </p:cNvSpPr>
          <p:nvPr>
            <p:ph type="sldNum" sz="quarter" idx="4"/>
          </p:nvPr>
        </p:nvSpPr>
        <p:spPr>
          <a:xfrm>
            <a:off x="9067800" y="6553201"/>
            <a:ext cx="2844800" cy="228600"/>
          </a:xfrm>
          <a:prstGeom prst="rect">
            <a:avLst/>
          </a:prstGeom>
        </p:spPr>
        <p:txBody>
          <a:bodyPr vert="horz" lIns="91440" tIns="45720" rIns="91440" bIns="45720" rtlCol="0" anchor="ctr"/>
          <a:lstStyle>
            <a:lvl1pPr algn="r">
              <a:defRPr sz="1000">
                <a:solidFill>
                  <a:schemeClr val="bg1"/>
                </a:solidFill>
                <a:latin typeface="+mn-lt"/>
              </a:defRPr>
            </a:lvl1pPr>
          </a:lstStyle>
          <a:p>
            <a:fld id="{B73F69C2-009F-4240-9724-5B3BAC1E9E06}" type="slidenum">
              <a:rPr lang="en-US" smtClean="0"/>
              <a:pPr/>
              <a:t>‹#›</a:t>
            </a:fld>
            <a:endParaRPr lang="en-US" dirty="0"/>
          </a:p>
        </p:txBody>
      </p:sp>
      <p:sp>
        <p:nvSpPr>
          <p:cNvPr id="13" name="Picture Placeholder 4">
            <a:extLst>
              <a:ext uri="{FF2B5EF4-FFF2-40B4-BE49-F238E27FC236}">
                <a16:creationId xmlns:a16="http://schemas.microsoft.com/office/drawing/2014/main" id="{E4C66BB6-4427-534E-ABE6-32BDA55B65D5}"/>
              </a:ext>
            </a:extLst>
          </p:cNvPr>
          <p:cNvSpPr>
            <a:spLocks noGrp="1"/>
          </p:cNvSpPr>
          <p:nvPr>
            <p:ph type="pic" sz="quarter" idx="11"/>
          </p:nvPr>
        </p:nvSpPr>
        <p:spPr>
          <a:xfrm>
            <a:off x="0" y="0"/>
            <a:ext cx="7188200" cy="6858000"/>
          </a:xfrm>
          <a:prstGeom prst="rect">
            <a:avLst/>
          </a:prstGeom>
        </p:spPr>
        <p:txBody>
          <a:bodyPr/>
          <a:lstStyle/>
          <a:p>
            <a:endParaRPr lang="en-US"/>
          </a:p>
        </p:txBody>
      </p:sp>
      <p:sp>
        <p:nvSpPr>
          <p:cNvPr id="9" name="Rectangle 8"/>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2494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9F9DED-B36A-0746-B690-04DB8A2DE4B1}"/>
              </a:ext>
            </a:extLst>
          </p:cNvPr>
          <p:cNvSpPr/>
          <p:nvPr userDrawn="1"/>
        </p:nvSpPr>
        <p:spPr>
          <a:xfrm>
            <a:off x="-1" y="6540555"/>
            <a:ext cx="12192001" cy="317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432BE72-A30C-CA43-B61F-BF0BD2654DCF}"/>
              </a:ext>
            </a:extLst>
          </p:cNvPr>
          <p:cNvSpPr/>
          <p:nvPr userDrawn="1"/>
        </p:nvSpPr>
        <p:spPr>
          <a:xfrm>
            <a:off x="7188200" y="0"/>
            <a:ext cx="5003801" cy="68580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3">
            <a:extLst>
              <a:ext uri="{FF2B5EF4-FFF2-40B4-BE49-F238E27FC236}">
                <a16:creationId xmlns:a16="http://schemas.microsoft.com/office/drawing/2014/main" id="{054E33FC-3003-EF44-AE1B-315D80AF2D3E}"/>
              </a:ext>
            </a:extLst>
          </p:cNvPr>
          <p:cNvSpPr>
            <a:spLocks noGrp="1"/>
          </p:cNvSpPr>
          <p:nvPr>
            <p:ph type="sldNum" sz="quarter" idx="4"/>
          </p:nvPr>
        </p:nvSpPr>
        <p:spPr>
          <a:xfrm>
            <a:off x="9067800" y="6553201"/>
            <a:ext cx="2844800" cy="228600"/>
          </a:xfrm>
          <a:prstGeom prst="rect">
            <a:avLst/>
          </a:prstGeom>
        </p:spPr>
        <p:txBody>
          <a:bodyPr vert="horz" lIns="91440" tIns="45720" rIns="91440" bIns="45720" rtlCol="0" anchor="ctr"/>
          <a:lstStyle>
            <a:lvl1pPr algn="r">
              <a:defRPr sz="1000">
                <a:solidFill>
                  <a:schemeClr val="bg1"/>
                </a:solidFill>
                <a:latin typeface="+mn-lt"/>
              </a:defRPr>
            </a:lvl1pPr>
          </a:lstStyle>
          <a:p>
            <a:fld id="{B73F69C2-009F-4240-9724-5B3BAC1E9E06}" type="slidenum">
              <a:rPr lang="en-US" smtClean="0"/>
              <a:pPr/>
              <a:t>‹#›</a:t>
            </a:fld>
            <a:endParaRPr lang="en-US" dirty="0"/>
          </a:p>
        </p:txBody>
      </p:sp>
      <p:sp>
        <p:nvSpPr>
          <p:cNvPr id="14" name="Picture Placeholder 4">
            <a:extLst>
              <a:ext uri="{FF2B5EF4-FFF2-40B4-BE49-F238E27FC236}">
                <a16:creationId xmlns:a16="http://schemas.microsoft.com/office/drawing/2014/main" id="{64904F6C-0B71-9F42-A75D-811FB0A97664}"/>
              </a:ext>
            </a:extLst>
          </p:cNvPr>
          <p:cNvSpPr>
            <a:spLocks noGrp="1"/>
          </p:cNvSpPr>
          <p:nvPr>
            <p:ph type="pic" sz="quarter" idx="11"/>
          </p:nvPr>
        </p:nvSpPr>
        <p:spPr>
          <a:xfrm>
            <a:off x="0" y="0"/>
            <a:ext cx="7188200" cy="6858000"/>
          </a:xfrm>
          <a:prstGeom prst="rect">
            <a:avLst/>
          </a:prstGeom>
        </p:spPr>
        <p:txBody>
          <a:bodyPr/>
          <a:lstStyle/>
          <a:p>
            <a:endParaRPr lang="en-US"/>
          </a:p>
        </p:txBody>
      </p:sp>
      <p:sp>
        <p:nvSpPr>
          <p:cNvPr id="9" name="Rectangle 8"/>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47">
            <a:extLst>
              <a:ext uri="{FF2B5EF4-FFF2-40B4-BE49-F238E27FC236}">
                <a16:creationId xmlns:a16="http://schemas.microsoft.com/office/drawing/2014/main" id="{3E65A8C2-5954-F74F-B49F-B22206FAB118}"/>
              </a:ext>
            </a:extLst>
          </p:cNvPr>
          <p:cNvSpPr>
            <a:spLocks noGrp="1"/>
          </p:cNvSpPr>
          <p:nvPr>
            <p:ph sz="quarter" idx="10" hasCustomPrompt="1"/>
          </p:nvPr>
        </p:nvSpPr>
        <p:spPr>
          <a:xfrm>
            <a:off x="7673033" y="442762"/>
            <a:ext cx="4105275" cy="5467150"/>
          </a:xfrm>
          <a:prstGeom prst="rect">
            <a:avLst/>
          </a:prstGeom>
        </p:spPr>
        <p:txBody>
          <a:bodyPr anchor="ctr">
            <a:normAutofit/>
          </a:bodyPr>
          <a:lstStyle>
            <a:lvl1pPr marL="0" indent="0" algn="ctr">
              <a:buNone/>
              <a:defRPr sz="4400" b="1">
                <a:solidFill>
                  <a:schemeClr val="bg1"/>
                </a:solidFill>
              </a:defRPr>
            </a:lvl1pPr>
            <a:lvl2pPr marL="457200" indent="0">
              <a:buNone/>
              <a:defRPr sz="2800">
                <a:solidFill>
                  <a:schemeClr val="bg1"/>
                </a:solidFill>
              </a:defRPr>
            </a:lvl2pPr>
            <a:lvl3pPr marL="914400" indent="0">
              <a:buNone/>
              <a:defRPr sz="2800">
                <a:solidFill>
                  <a:schemeClr val="bg1"/>
                </a:solidFill>
              </a:defRPr>
            </a:lvl3pPr>
            <a:lvl4pPr marL="1371600" indent="0">
              <a:buNone/>
              <a:defRPr sz="2800">
                <a:solidFill>
                  <a:schemeClr val="bg1"/>
                </a:solidFill>
              </a:defRPr>
            </a:lvl4pPr>
            <a:lvl5pPr marL="1828800" indent="0">
              <a:buNone/>
              <a:defRPr sz="2800">
                <a:solidFill>
                  <a:schemeClr val="bg1"/>
                </a:solidFill>
              </a:defRPr>
            </a:lvl5pPr>
          </a:lstStyle>
          <a:p>
            <a:pPr lvl="0"/>
            <a:r>
              <a:rPr lang="en-US" dirty="0"/>
              <a:t>Click to Edit </a:t>
            </a:r>
            <a:br>
              <a:rPr lang="en-US" dirty="0"/>
            </a:br>
            <a:r>
              <a:rPr lang="en-US" dirty="0"/>
              <a:t>Section Divider</a:t>
            </a:r>
          </a:p>
        </p:txBody>
      </p:sp>
    </p:spTree>
    <p:extLst>
      <p:ext uri="{BB962C8B-B14F-4D97-AF65-F5344CB8AC3E}">
        <p14:creationId xmlns:p14="http://schemas.microsoft.com/office/powerpoint/2010/main" val="190856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 Gra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9F9DED-B36A-0746-B690-04DB8A2DE4B1}"/>
              </a:ext>
            </a:extLst>
          </p:cNvPr>
          <p:cNvSpPr/>
          <p:nvPr userDrawn="1"/>
        </p:nvSpPr>
        <p:spPr>
          <a:xfrm>
            <a:off x="-1" y="6540555"/>
            <a:ext cx="12192001" cy="317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432BE72-A30C-CA43-B61F-BF0BD2654DCF}"/>
              </a:ext>
            </a:extLst>
          </p:cNvPr>
          <p:cNvSpPr/>
          <p:nvPr userDrawn="1"/>
        </p:nvSpPr>
        <p:spPr>
          <a:xfrm>
            <a:off x="7188200" y="0"/>
            <a:ext cx="5003801" cy="68580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3">
            <a:extLst>
              <a:ext uri="{FF2B5EF4-FFF2-40B4-BE49-F238E27FC236}">
                <a16:creationId xmlns:a16="http://schemas.microsoft.com/office/drawing/2014/main" id="{6B00AE1A-6EAA-154A-BE5A-7D391B48BD3B}"/>
              </a:ext>
            </a:extLst>
          </p:cNvPr>
          <p:cNvSpPr>
            <a:spLocks noGrp="1"/>
          </p:cNvSpPr>
          <p:nvPr>
            <p:ph type="sldNum" sz="quarter" idx="4"/>
          </p:nvPr>
        </p:nvSpPr>
        <p:spPr>
          <a:xfrm>
            <a:off x="9067800" y="6553201"/>
            <a:ext cx="2844800" cy="228600"/>
          </a:xfrm>
          <a:prstGeom prst="rect">
            <a:avLst/>
          </a:prstGeom>
        </p:spPr>
        <p:txBody>
          <a:bodyPr vert="horz" lIns="91440" tIns="45720" rIns="91440" bIns="45720" rtlCol="0" anchor="ctr"/>
          <a:lstStyle>
            <a:lvl1pPr algn="r">
              <a:defRPr sz="1000">
                <a:solidFill>
                  <a:schemeClr val="bg1"/>
                </a:solidFill>
                <a:latin typeface="+mn-lt"/>
              </a:defRPr>
            </a:lvl1pPr>
          </a:lstStyle>
          <a:p>
            <a:fld id="{B73F69C2-009F-4240-9724-5B3BAC1E9E06}" type="slidenum">
              <a:rPr lang="en-US" smtClean="0"/>
              <a:pPr/>
              <a:t>‹#›</a:t>
            </a:fld>
            <a:endParaRPr lang="en-US" dirty="0"/>
          </a:p>
        </p:txBody>
      </p:sp>
      <p:sp>
        <p:nvSpPr>
          <p:cNvPr id="5" name="Picture Placeholder 4">
            <a:extLst>
              <a:ext uri="{FF2B5EF4-FFF2-40B4-BE49-F238E27FC236}">
                <a16:creationId xmlns:a16="http://schemas.microsoft.com/office/drawing/2014/main" id="{8755EC9C-0871-064B-976C-950C73C53B76}"/>
              </a:ext>
            </a:extLst>
          </p:cNvPr>
          <p:cNvSpPr>
            <a:spLocks noGrp="1"/>
          </p:cNvSpPr>
          <p:nvPr>
            <p:ph type="pic" sz="quarter" idx="11"/>
          </p:nvPr>
        </p:nvSpPr>
        <p:spPr>
          <a:xfrm>
            <a:off x="0" y="0"/>
            <a:ext cx="7188200" cy="6858000"/>
          </a:xfrm>
          <a:prstGeom prst="rect">
            <a:avLst/>
          </a:prstGeom>
        </p:spPr>
        <p:txBody>
          <a:bodyPr/>
          <a:lstStyle/>
          <a:p>
            <a:endParaRPr lang="en-US"/>
          </a:p>
        </p:txBody>
      </p:sp>
      <p:sp>
        <p:nvSpPr>
          <p:cNvPr id="9" name="Rectangle 8"/>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47">
            <a:extLst>
              <a:ext uri="{FF2B5EF4-FFF2-40B4-BE49-F238E27FC236}">
                <a16:creationId xmlns:a16="http://schemas.microsoft.com/office/drawing/2014/main" id="{72A6C2C8-8450-1F43-9ADB-E6E77021CC62}"/>
              </a:ext>
            </a:extLst>
          </p:cNvPr>
          <p:cNvSpPr>
            <a:spLocks noGrp="1"/>
          </p:cNvSpPr>
          <p:nvPr>
            <p:ph sz="quarter" idx="10" hasCustomPrompt="1"/>
          </p:nvPr>
        </p:nvSpPr>
        <p:spPr>
          <a:xfrm>
            <a:off x="7673033" y="442762"/>
            <a:ext cx="4105275" cy="5467150"/>
          </a:xfrm>
          <a:prstGeom prst="rect">
            <a:avLst/>
          </a:prstGeom>
        </p:spPr>
        <p:txBody>
          <a:bodyPr anchor="ctr">
            <a:normAutofit/>
          </a:bodyPr>
          <a:lstStyle>
            <a:lvl1pPr marL="0" indent="0" algn="ctr">
              <a:buNone/>
              <a:defRPr sz="4400" b="1">
                <a:solidFill>
                  <a:schemeClr val="bg1"/>
                </a:solidFill>
              </a:defRPr>
            </a:lvl1pPr>
            <a:lvl2pPr marL="457200" indent="0">
              <a:buNone/>
              <a:defRPr sz="2800">
                <a:solidFill>
                  <a:schemeClr val="bg1"/>
                </a:solidFill>
              </a:defRPr>
            </a:lvl2pPr>
            <a:lvl3pPr marL="914400" indent="0">
              <a:buNone/>
              <a:defRPr sz="2800">
                <a:solidFill>
                  <a:schemeClr val="bg1"/>
                </a:solidFill>
              </a:defRPr>
            </a:lvl3pPr>
            <a:lvl4pPr marL="1371600" indent="0">
              <a:buNone/>
              <a:defRPr sz="2800">
                <a:solidFill>
                  <a:schemeClr val="bg1"/>
                </a:solidFill>
              </a:defRPr>
            </a:lvl4pPr>
            <a:lvl5pPr marL="1828800" indent="0">
              <a:buNone/>
              <a:defRPr sz="2800">
                <a:solidFill>
                  <a:schemeClr val="bg1"/>
                </a:solidFill>
              </a:defRPr>
            </a:lvl5pPr>
          </a:lstStyle>
          <a:p>
            <a:pPr lvl="0"/>
            <a:r>
              <a:rPr lang="en-US" dirty="0"/>
              <a:t>Click to Edit </a:t>
            </a:r>
            <a:br>
              <a:rPr lang="en-US" dirty="0"/>
            </a:br>
            <a:r>
              <a:rPr lang="en-US" dirty="0"/>
              <a:t>Section Divider</a:t>
            </a:r>
          </a:p>
        </p:txBody>
      </p:sp>
    </p:spTree>
    <p:extLst>
      <p:ext uri="{BB962C8B-B14F-4D97-AF65-F5344CB8AC3E}">
        <p14:creationId xmlns:p14="http://schemas.microsoft.com/office/powerpoint/2010/main" val="481110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all Out - Te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2331B5-6CEF-FF49-BB85-BCD72D67F7CE}"/>
              </a:ext>
            </a:extLst>
          </p:cNvPr>
          <p:cNvSpPr/>
          <p:nvPr userDrawn="1"/>
        </p:nvSpPr>
        <p:spPr>
          <a:xfrm rot="10800000">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73C4E9-461B-184F-B937-F1D0781F6728}"/>
              </a:ext>
            </a:extLst>
          </p:cNvPr>
          <p:cNvSpPr>
            <a:spLocks noGrp="1"/>
          </p:cNvSpPr>
          <p:nvPr>
            <p:ph type="title" hasCustomPrompt="1"/>
          </p:nvPr>
        </p:nvSpPr>
        <p:spPr>
          <a:xfrm>
            <a:off x="270933" y="567159"/>
            <a:ext cx="11641667" cy="5798917"/>
          </a:xfrm>
          <a:prstGeom prst="rect">
            <a:avLst/>
          </a:prstGeom>
        </p:spPr>
        <p:txBody>
          <a:bodyPr anchor="ctr">
            <a:normAutofit/>
          </a:bodyPr>
          <a:lstStyle>
            <a:lvl1pPr algn="ctr">
              <a:defRPr sz="5400" b="1">
                <a:solidFill>
                  <a:schemeClr val="bg1"/>
                </a:solidFill>
                <a:latin typeface="Calibri" panose="020F0502020204030204" pitchFamily="34" charset="0"/>
                <a:cs typeface="Calibri" panose="020F0502020204030204" pitchFamily="34" charset="0"/>
              </a:defRPr>
            </a:lvl1pPr>
          </a:lstStyle>
          <a:p>
            <a:r>
              <a:rPr lang="en-US" dirty="0"/>
              <a:t>Click to Edit Call Out Slide</a:t>
            </a:r>
          </a:p>
        </p:txBody>
      </p:sp>
      <p:sp>
        <p:nvSpPr>
          <p:cNvPr id="5" name="Slide Number Placeholder 2">
            <a:extLst>
              <a:ext uri="{FF2B5EF4-FFF2-40B4-BE49-F238E27FC236}">
                <a16:creationId xmlns:a16="http://schemas.microsoft.com/office/drawing/2014/main" id="{F57A91BA-486F-8445-A907-5A66FE899563}"/>
              </a:ext>
            </a:extLst>
          </p:cNvPr>
          <p:cNvSpPr>
            <a:spLocks noGrp="1"/>
          </p:cNvSpPr>
          <p:nvPr>
            <p:ph type="sldNum" sz="quarter" idx="10"/>
          </p:nvPr>
        </p:nvSpPr>
        <p:spPr>
          <a:xfrm>
            <a:off x="9067800" y="6553201"/>
            <a:ext cx="2844800" cy="228600"/>
          </a:xfrm>
          <a:prstGeom prst="rect">
            <a:avLst/>
          </a:prstGeom>
        </p:spPr>
        <p:txBody>
          <a:bodyPr/>
          <a:lstStyle>
            <a:lvl1pPr>
              <a:defRPr>
                <a:solidFill>
                  <a:schemeClr val="bg1"/>
                </a:solidFill>
              </a:defRPr>
            </a:lvl1pPr>
          </a:lstStyle>
          <a:p>
            <a:fld id="{B73F69C2-009F-4240-9724-5B3BAC1E9E06}" type="slidenum">
              <a:rPr lang="en-US" smtClean="0"/>
              <a:pPr/>
              <a:t>‹#›</a:t>
            </a:fld>
            <a:endParaRPr lang="en-US" dirty="0"/>
          </a:p>
        </p:txBody>
      </p:sp>
      <p:sp>
        <p:nvSpPr>
          <p:cNvPr id="6" name="TextBox 5">
            <a:extLst>
              <a:ext uri="{FF2B5EF4-FFF2-40B4-BE49-F238E27FC236}">
                <a16:creationId xmlns:a16="http://schemas.microsoft.com/office/drawing/2014/main" id="{65D09C7D-A74F-8E48-9E8A-C617D55E2ADD}"/>
              </a:ext>
            </a:extLst>
          </p:cNvPr>
          <p:cNvSpPr txBox="1"/>
          <p:nvPr userDrawn="1"/>
        </p:nvSpPr>
        <p:spPr>
          <a:xfrm>
            <a:off x="270933" y="6550968"/>
            <a:ext cx="3081867" cy="246221"/>
          </a:xfrm>
          <a:prstGeom prst="rect">
            <a:avLst/>
          </a:prstGeom>
          <a:noFill/>
        </p:spPr>
        <p:txBody>
          <a:bodyPr wrap="square" rtlCol="0">
            <a:spAutoFit/>
          </a:bodyPr>
          <a:lstStyle/>
          <a:p>
            <a:pPr algn="l"/>
            <a:r>
              <a:rPr lang="en-US" sz="1000" b="0" baseline="0" dirty="0">
                <a:solidFill>
                  <a:schemeClr val="bg1"/>
                </a:solidFill>
                <a:latin typeface="+mn-lt"/>
                <a:cs typeface="Calibri" panose="020F0502020204030204" pitchFamily="34" charset="0"/>
              </a:rPr>
              <a:t>© Littler Mendelson, P.C  |  2022</a:t>
            </a:r>
            <a:endParaRPr lang="en-US" sz="1000" dirty="0">
              <a:solidFill>
                <a:schemeClr val="bg1"/>
              </a:solidFill>
              <a:latin typeface="+mn-lt"/>
              <a:cs typeface="Calibri" panose="020F0502020204030204" pitchFamily="34" charset="0"/>
            </a:endParaRPr>
          </a:p>
        </p:txBody>
      </p:sp>
      <p:sp>
        <p:nvSpPr>
          <p:cNvPr id="8" name="Rectangle 7">
            <a:extLst>
              <a:ext uri="{FF2B5EF4-FFF2-40B4-BE49-F238E27FC236}">
                <a16:creationId xmlns:a16="http://schemas.microsoft.com/office/drawing/2014/main" id="{9FAB5302-EAB1-8841-9D84-C243A71CA35D}"/>
              </a:ext>
            </a:extLst>
          </p:cNvPr>
          <p:cNvSpPr/>
          <p:nvPr userDrawn="1"/>
        </p:nvSpPr>
        <p:spPr>
          <a:xfrm>
            <a:off x="5402541" y="6553200"/>
            <a:ext cx="1659429" cy="246221"/>
          </a:xfrm>
          <a:prstGeom prst="rect">
            <a:avLst/>
          </a:prstGeom>
        </p:spPr>
        <p:txBody>
          <a:bodyPr wrap="none">
            <a:spAutoFit/>
          </a:bodyPr>
          <a:lstStyle/>
          <a:p>
            <a:r>
              <a:rPr lang="en-US" sz="1000" b="0" i="0" dirty="0">
                <a:solidFill>
                  <a:schemeClr val="bg1"/>
                </a:solidFill>
                <a:latin typeface="+mn-lt"/>
                <a:cs typeface="Calibri" panose="020F0502020204030204" pitchFamily="34" charset="0"/>
              </a:rPr>
              <a:t>Proprietary and Confidential</a:t>
            </a:r>
          </a:p>
        </p:txBody>
      </p:sp>
      <p:sp>
        <p:nvSpPr>
          <p:cNvPr id="7" name="Rectangle 6"/>
          <p:cNvSpPr/>
          <p:nvPr userDrawn="1"/>
        </p:nvSpPr>
        <p:spPr>
          <a:xfrm>
            <a:off x="0" y="-1"/>
            <a:ext cx="12192000" cy="6858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63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all Out - Gree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2331B5-6CEF-FF49-BB85-BCD72D67F7CE}"/>
              </a:ext>
            </a:extLst>
          </p:cNvPr>
          <p:cNvSpPr/>
          <p:nvPr userDrawn="1"/>
        </p:nvSpPr>
        <p:spPr>
          <a:xfrm rot="10800000">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2">
            <a:extLst>
              <a:ext uri="{FF2B5EF4-FFF2-40B4-BE49-F238E27FC236}">
                <a16:creationId xmlns:a16="http://schemas.microsoft.com/office/drawing/2014/main" id="{949CFDF5-B4C6-5347-B845-0891DD4A4035}"/>
              </a:ext>
            </a:extLst>
          </p:cNvPr>
          <p:cNvSpPr>
            <a:spLocks noGrp="1"/>
          </p:cNvSpPr>
          <p:nvPr>
            <p:ph type="sldNum" sz="quarter" idx="10"/>
          </p:nvPr>
        </p:nvSpPr>
        <p:spPr>
          <a:xfrm>
            <a:off x="9067800" y="6553201"/>
            <a:ext cx="2844800" cy="228600"/>
          </a:xfrm>
          <a:prstGeom prst="rect">
            <a:avLst/>
          </a:prstGeom>
        </p:spPr>
        <p:txBody>
          <a:bodyPr/>
          <a:lstStyle>
            <a:lvl1pPr>
              <a:defRPr>
                <a:solidFill>
                  <a:schemeClr val="bg1"/>
                </a:solidFill>
              </a:defRPr>
            </a:lvl1pPr>
          </a:lstStyle>
          <a:p>
            <a:fld id="{B73F69C2-009F-4240-9724-5B3BAC1E9E06}" type="slidenum">
              <a:rPr lang="en-US" smtClean="0"/>
              <a:pPr/>
              <a:t>‹#›</a:t>
            </a:fld>
            <a:endParaRPr lang="en-US" dirty="0"/>
          </a:p>
        </p:txBody>
      </p:sp>
      <p:sp>
        <p:nvSpPr>
          <p:cNvPr id="7" name="TextBox 6">
            <a:extLst>
              <a:ext uri="{FF2B5EF4-FFF2-40B4-BE49-F238E27FC236}">
                <a16:creationId xmlns:a16="http://schemas.microsoft.com/office/drawing/2014/main" id="{6910E960-FDB0-344D-BC67-4EF24DD4CAF7}"/>
              </a:ext>
            </a:extLst>
          </p:cNvPr>
          <p:cNvSpPr txBox="1"/>
          <p:nvPr userDrawn="1"/>
        </p:nvSpPr>
        <p:spPr>
          <a:xfrm>
            <a:off x="270933" y="6550968"/>
            <a:ext cx="3081867" cy="246221"/>
          </a:xfrm>
          <a:prstGeom prst="rect">
            <a:avLst/>
          </a:prstGeom>
          <a:noFill/>
        </p:spPr>
        <p:txBody>
          <a:bodyPr wrap="square" rtlCol="0">
            <a:spAutoFit/>
          </a:bodyPr>
          <a:lstStyle/>
          <a:p>
            <a:pPr algn="l"/>
            <a:r>
              <a:rPr lang="en-US" sz="1000" b="0" baseline="0" dirty="0">
                <a:solidFill>
                  <a:schemeClr val="bg1"/>
                </a:solidFill>
                <a:latin typeface="+mn-lt"/>
                <a:cs typeface="Calibri" panose="020F0502020204030204" pitchFamily="34" charset="0"/>
              </a:rPr>
              <a:t>© Littler Mendelson, P.C  |  2022.</a:t>
            </a:r>
            <a:endParaRPr lang="en-US" sz="1000" dirty="0">
              <a:solidFill>
                <a:schemeClr val="bg1"/>
              </a:solidFill>
              <a:latin typeface="+mn-lt"/>
              <a:cs typeface="Calibri" panose="020F0502020204030204" pitchFamily="34" charset="0"/>
            </a:endParaRPr>
          </a:p>
        </p:txBody>
      </p:sp>
      <p:sp>
        <p:nvSpPr>
          <p:cNvPr id="8" name="Rectangle 7">
            <a:extLst>
              <a:ext uri="{FF2B5EF4-FFF2-40B4-BE49-F238E27FC236}">
                <a16:creationId xmlns:a16="http://schemas.microsoft.com/office/drawing/2014/main" id="{D18DA8B7-E505-084B-9BBC-5E65EDBEE7C5}"/>
              </a:ext>
            </a:extLst>
          </p:cNvPr>
          <p:cNvSpPr/>
          <p:nvPr userDrawn="1"/>
        </p:nvSpPr>
        <p:spPr>
          <a:xfrm>
            <a:off x="5402541" y="6553200"/>
            <a:ext cx="1659429" cy="246221"/>
          </a:xfrm>
          <a:prstGeom prst="rect">
            <a:avLst/>
          </a:prstGeom>
        </p:spPr>
        <p:txBody>
          <a:bodyPr wrap="none">
            <a:spAutoFit/>
          </a:bodyPr>
          <a:lstStyle/>
          <a:p>
            <a:r>
              <a:rPr lang="en-US" sz="1000" b="0" i="0" dirty="0">
                <a:solidFill>
                  <a:schemeClr val="bg1"/>
                </a:solidFill>
                <a:latin typeface="+mn-lt"/>
                <a:cs typeface="Calibri" panose="020F0502020204030204" pitchFamily="34" charset="0"/>
              </a:rPr>
              <a:t>Proprietary and Confidential</a:t>
            </a:r>
          </a:p>
        </p:txBody>
      </p:sp>
      <p:sp>
        <p:nvSpPr>
          <p:cNvPr id="9" name="Rectangle 8"/>
          <p:cNvSpPr/>
          <p:nvPr userDrawn="1"/>
        </p:nvSpPr>
        <p:spPr>
          <a:xfrm>
            <a:off x="0" y="-1"/>
            <a:ext cx="12192000" cy="6858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820F35D4-9AB7-5C40-8F77-DA121479FF1F}"/>
              </a:ext>
            </a:extLst>
          </p:cNvPr>
          <p:cNvSpPr>
            <a:spLocks noGrp="1"/>
          </p:cNvSpPr>
          <p:nvPr>
            <p:ph type="title" hasCustomPrompt="1"/>
          </p:nvPr>
        </p:nvSpPr>
        <p:spPr>
          <a:xfrm>
            <a:off x="270933" y="567159"/>
            <a:ext cx="11641667" cy="5798917"/>
          </a:xfrm>
          <a:prstGeom prst="rect">
            <a:avLst/>
          </a:prstGeom>
        </p:spPr>
        <p:txBody>
          <a:bodyPr anchor="ctr">
            <a:normAutofit/>
          </a:bodyPr>
          <a:lstStyle>
            <a:lvl1pPr algn="ctr">
              <a:defRPr sz="5400" b="1">
                <a:solidFill>
                  <a:schemeClr val="bg1"/>
                </a:solidFill>
                <a:latin typeface="Calibri" panose="020F0502020204030204" pitchFamily="34" charset="0"/>
                <a:cs typeface="Calibri" panose="020F0502020204030204" pitchFamily="34" charset="0"/>
              </a:defRPr>
            </a:lvl1pPr>
          </a:lstStyle>
          <a:p>
            <a:r>
              <a:rPr lang="en-US" dirty="0"/>
              <a:t>Click to Edit Call Out Slide</a:t>
            </a:r>
          </a:p>
        </p:txBody>
      </p:sp>
    </p:spTree>
    <p:extLst>
      <p:ext uri="{BB962C8B-B14F-4D97-AF65-F5344CB8AC3E}">
        <p14:creationId xmlns:p14="http://schemas.microsoft.com/office/powerpoint/2010/main" val="396344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all Out - Gra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2331B5-6CEF-FF49-BB85-BCD72D67F7CE}"/>
              </a:ext>
            </a:extLst>
          </p:cNvPr>
          <p:cNvSpPr/>
          <p:nvPr userDrawn="1"/>
        </p:nvSpPr>
        <p:spPr>
          <a:xfrm rot="10800000">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2">
            <a:extLst>
              <a:ext uri="{FF2B5EF4-FFF2-40B4-BE49-F238E27FC236}">
                <a16:creationId xmlns:a16="http://schemas.microsoft.com/office/drawing/2014/main" id="{25570223-794D-A14F-85AA-066B631BC7E0}"/>
              </a:ext>
            </a:extLst>
          </p:cNvPr>
          <p:cNvSpPr>
            <a:spLocks noGrp="1"/>
          </p:cNvSpPr>
          <p:nvPr>
            <p:ph type="sldNum" sz="quarter" idx="10"/>
          </p:nvPr>
        </p:nvSpPr>
        <p:spPr>
          <a:xfrm>
            <a:off x="9067800" y="6553201"/>
            <a:ext cx="2844800" cy="228600"/>
          </a:xfrm>
          <a:prstGeom prst="rect">
            <a:avLst/>
          </a:prstGeom>
        </p:spPr>
        <p:txBody>
          <a:bodyPr/>
          <a:lstStyle>
            <a:lvl1pPr>
              <a:defRPr>
                <a:solidFill>
                  <a:schemeClr val="bg1"/>
                </a:solidFill>
              </a:defRPr>
            </a:lvl1pPr>
          </a:lstStyle>
          <a:p>
            <a:fld id="{B73F69C2-009F-4240-9724-5B3BAC1E9E06}" type="slidenum">
              <a:rPr lang="en-US" smtClean="0"/>
              <a:pPr/>
              <a:t>‹#›</a:t>
            </a:fld>
            <a:endParaRPr lang="en-US" dirty="0"/>
          </a:p>
        </p:txBody>
      </p:sp>
      <p:sp>
        <p:nvSpPr>
          <p:cNvPr id="7" name="TextBox 6">
            <a:extLst>
              <a:ext uri="{FF2B5EF4-FFF2-40B4-BE49-F238E27FC236}">
                <a16:creationId xmlns:a16="http://schemas.microsoft.com/office/drawing/2014/main" id="{4B6F2637-23F9-A546-8463-5202A40B82E7}"/>
              </a:ext>
            </a:extLst>
          </p:cNvPr>
          <p:cNvSpPr txBox="1"/>
          <p:nvPr userDrawn="1"/>
        </p:nvSpPr>
        <p:spPr>
          <a:xfrm>
            <a:off x="270933" y="6550968"/>
            <a:ext cx="3081867" cy="246221"/>
          </a:xfrm>
          <a:prstGeom prst="rect">
            <a:avLst/>
          </a:prstGeom>
          <a:noFill/>
        </p:spPr>
        <p:txBody>
          <a:bodyPr wrap="square" rtlCol="0">
            <a:spAutoFit/>
          </a:bodyPr>
          <a:lstStyle/>
          <a:p>
            <a:pPr algn="l"/>
            <a:r>
              <a:rPr lang="en-US" sz="1000" b="0" baseline="0" dirty="0">
                <a:solidFill>
                  <a:schemeClr val="bg1"/>
                </a:solidFill>
                <a:latin typeface="+mn-lt"/>
                <a:cs typeface="Calibri" panose="020F0502020204030204" pitchFamily="34" charset="0"/>
              </a:rPr>
              <a:t>© Littler Mendelson, P.C  |  2022 </a:t>
            </a:r>
            <a:endParaRPr lang="en-US" sz="1000" dirty="0">
              <a:solidFill>
                <a:schemeClr val="bg1"/>
              </a:solidFill>
              <a:latin typeface="+mn-lt"/>
              <a:cs typeface="Calibri" panose="020F0502020204030204" pitchFamily="34" charset="0"/>
            </a:endParaRPr>
          </a:p>
        </p:txBody>
      </p:sp>
      <p:sp>
        <p:nvSpPr>
          <p:cNvPr id="8" name="Rectangle 7">
            <a:extLst>
              <a:ext uri="{FF2B5EF4-FFF2-40B4-BE49-F238E27FC236}">
                <a16:creationId xmlns:a16="http://schemas.microsoft.com/office/drawing/2014/main" id="{D9AFDCDE-C271-CD41-B7A3-45FF4763DEB7}"/>
              </a:ext>
            </a:extLst>
          </p:cNvPr>
          <p:cNvSpPr/>
          <p:nvPr userDrawn="1"/>
        </p:nvSpPr>
        <p:spPr>
          <a:xfrm>
            <a:off x="5402541" y="6553200"/>
            <a:ext cx="1659429" cy="246221"/>
          </a:xfrm>
          <a:prstGeom prst="rect">
            <a:avLst/>
          </a:prstGeom>
        </p:spPr>
        <p:txBody>
          <a:bodyPr wrap="none">
            <a:spAutoFit/>
          </a:bodyPr>
          <a:lstStyle/>
          <a:p>
            <a:r>
              <a:rPr lang="en-US" sz="1000" b="0" i="0" dirty="0">
                <a:solidFill>
                  <a:schemeClr val="bg1"/>
                </a:solidFill>
                <a:latin typeface="+mn-lt"/>
                <a:cs typeface="Calibri" panose="020F0502020204030204" pitchFamily="34" charset="0"/>
              </a:rPr>
              <a:t>Proprietary and Confidential</a:t>
            </a:r>
          </a:p>
        </p:txBody>
      </p:sp>
      <p:sp>
        <p:nvSpPr>
          <p:cNvPr id="9" name="Rectangle 8"/>
          <p:cNvSpPr/>
          <p:nvPr userDrawn="1"/>
        </p:nvSpPr>
        <p:spPr>
          <a:xfrm>
            <a:off x="0" y="-1"/>
            <a:ext cx="12192000" cy="6858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588DC7AA-6C26-B84D-A768-2BBEA86E3731}"/>
              </a:ext>
            </a:extLst>
          </p:cNvPr>
          <p:cNvSpPr>
            <a:spLocks noGrp="1"/>
          </p:cNvSpPr>
          <p:nvPr>
            <p:ph type="title" hasCustomPrompt="1"/>
          </p:nvPr>
        </p:nvSpPr>
        <p:spPr>
          <a:xfrm>
            <a:off x="270933" y="567159"/>
            <a:ext cx="11641667" cy="5798917"/>
          </a:xfrm>
          <a:prstGeom prst="rect">
            <a:avLst/>
          </a:prstGeom>
        </p:spPr>
        <p:txBody>
          <a:bodyPr anchor="ctr">
            <a:normAutofit/>
          </a:bodyPr>
          <a:lstStyle>
            <a:lvl1pPr algn="ctr">
              <a:defRPr sz="5400" b="1">
                <a:solidFill>
                  <a:schemeClr val="bg1"/>
                </a:solidFill>
                <a:latin typeface="Calibri" panose="020F0502020204030204" pitchFamily="34" charset="0"/>
                <a:cs typeface="Calibri" panose="020F0502020204030204" pitchFamily="34" charset="0"/>
              </a:defRPr>
            </a:lvl1pPr>
          </a:lstStyle>
          <a:p>
            <a:r>
              <a:rPr lang="en-US" dirty="0"/>
              <a:t>Click to Edit Call Out Slide</a:t>
            </a:r>
          </a:p>
        </p:txBody>
      </p:sp>
    </p:spTree>
    <p:extLst>
      <p:ext uri="{BB962C8B-B14F-4D97-AF65-F5344CB8AC3E}">
        <p14:creationId xmlns:p14="http://schemas.microsoft.com/office/powerpoint/2010/main" val="1347194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 y="-11896"/>
            <a:ext cx="1930244" cy="1794294"/>
          </a:xfrm>
          <a:prstGeom prst="rect">
            <a:avLst/>
          </a:prstGeom>
        </p:spPr>
      </p:pic>
      <p:sp>
        <p:nvSpPr>
          <p:cNvPr id="14" name="Rectangle 13">
            <a:extLst>
              <a:ext uri="{FF2B5EF4-FFF2-40B4-BE49-F238E27FC236}">
                <a16:creationId xmlns:a16="http://schemas.microsoft.com/office/drawing/2014/main" id="{A3567D5A-926D-0F45-B01F-E68F190AAE34}"/>
              </a:ext>
            </a:extLst>
          </p:cNvPr>
          <p:cNvSpPr>
            <a:spLocks/>
          </p:cNvSpPr>
          <p:nvPr userDrawn="1"/>
        </p:nvSpPr>
        <p:spPr>
          <a:xfrm rot="10800000">
            <a:off x="-5" y="1705736"/>
            <a:ext cx="1748067" cy="17273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63D1688-E98B-5A40-8D6D-008243F9CF76}"/>
              </a:ext>
            </a:extLst>
          </p:cNvPr>
          <p:cNvSpPr>
            <a:spLocks/>
          </p:cNvSpPr>
          <p:nvPr userDrawn="1"/>
        </p:nvSpPr>
        <p:spPr>
          <a:xfrm rot="10800000">
            <a:off x="3500054" y="5126755"/>
            <a:ext cx="1737039" cy="17312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62C3D471-8A85-FF49-92A6-D3FDA072F28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94177" y="5312267"/>
            <a:ext cx="1451650" cy="1677881"/>
          </a:xfrm>
          <a:prstGeom prst="rect">
            <a:avLst/>
          </a:prstGeom>
        </p:spPr>
      </p:pic>
      <p:sp>
        <p:nvSpPr>
          <p:cNvPr id="18" name="Content Placeholder 3">
            <a:extLst>
              <a:ext uri="{FF2B5EF4-FFF2-40B4-BE49-F238E27FC236}">
                <a16:creationId xmlns:a16="http://schemas.microsoft.com/office/drawing/2014/main" id="{7289E7D8-15B0-5142-B31A-6D5621BD0379}"/>
              </a:ext>
            </a:extLst>
          </p:cNvPr>
          <p:cNvSpPr>
            <a:spLocks noGrp="1"/>
          </p:cNvSpPr>
          <p:nvPr>
            <p:ph sz="quarter" idx="10" hasCustomPrompt="1"/>
          </p:nvPr>
        </p:nvSpPr>
        <p:spPr>
          <a:xfrm>
            <a:off x="5633763" y="182483"/>
            <a:ext cx="6278837" cy="3240269"/>
          </a:xfrm>
          <a:prstGeom prst="rect">
            <a:avLst/>
          </a:prstGeom>
        </p:spPr>
        <p:txBody>
          <a:bodyPr anchor="b">
            <a:normAutofit/>
          </a:bodyPr>
          <a:lstStyle>
            <a:lvl1pPr marL="0" indent="0" algn="l">
              <a:buNone/>
              <a:defRPr sz="4000" b="1">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Presentation Title</a:t>
            </a:r>
          </a:p>
        </p:txBody>
      </p:sp>
      <p:sp>
        <p:nvSpPr>
          <p:cNvPr id="19" name="Content Placeholder 3">
            <a:extLst>
              <a:ext uri="{FF2B5EF4-FFF2-40B4-BE49-F238E27FC236}">
                <a16:creationId xmlns:a16="http://schemas.microsoft.com/office/drawing/2014/main" id="{6F968C8D-35E6-DF44-8B8D-62EFACCDA695}"/>
              </a:ext>
            </a:extLst>
          </p:cNvPr>
          <p:cNvSpPr>
            <a:spLocks noGrp="1"/>
          </p:cNvSpPr>
          <p:nvPr>
            <p:ph sz="quarter" idx="11" hasCustomPrompt="1"/>
          </p:nvPr>
        </p:nvSpPr>
        <p:spPr>
          <a:xfrm>
            <a:off x="5626792" y="3440832"/>
            <a:ext cx="6278837" cy="1538065"/>
          </a:xfrm>
          <a:prstGeom prst="rect">
            <a:avLst/>
          </a:prstGeom>
        </p:spPr>
        <p:txBody>
          <a:bodyPr anchor="t">
            <a:normAutofit/>
          </a:bodyPr>
          <a:lstStyle>
            <a:lvl1pPr marL="0" indent="0" algn="l">
              <a:buNone/>
              <a:defRPr sz="2800">
                <a:solidFill>
                  <a:schemeClr val="accent3"/>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Presentation Title</a:t>
            </a:r>
          </a:p>
        </p:txBody>
      </p:sp>
      <p:sp>
        <p:nvSpPr>
          <p:cNvPr id="15" name="Rectangle 14"/>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ED56FBD-4E01-374F-B5B3-C7842E35395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65106" y="1859060"/>
            <a:ext cx="817848" cy="1429624"/>
          </a:xfrm>
          <a:prstGeom prst="rect">
            <a:avLst/>
          </a:prstGeom>
        </p:spPr>
      </p:pic>
      <p:pic>
        <p:nvPicPr>
          <p:cNvPr id="16" name="Picture 15">
            <a:extLst>
              <a:ext uri="{FF2B5EF4-FFF2-40B4-BE49-F238E27FC236}">
                <a16:creationId xmlns:a16="http://schemas.microsoft.com/office/drawing/2014/main" id="{44375B68-7912-BD44-B333-3047A5776A63}"/>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748064" y="-17585"/>
            <a:ext cx="3489029" cy="3450707"/>
          </a:xfrm>
          <a:prstGeom prst="rect">
            <a:avLst/>
          </a:prstGeom>
        </p:spPr>
      </p:pic>
      <p:pic>
        <p:nvPicPr>
          <p:cNvPr id="20" name="Picture 19">
            <a:extLst>
              <a:ext uri="{FF2B5EF4-FFF2-40B4-BE49-F238E27FC236}">
                <a16:creationId xmlns:a16="http://schemas.microsoft.com/office/drawing/2014/main" id="{6ED12803-AAA8-3149-865A-F02F89026D0F}"/>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3500055" y="3422752"/>
            <a:ext cx="1737038" cy="1704004"/>
          </a:xfrm>
          <a:prstGeom prst="rect">
            <a:avLst/>
          </a:prstGeom>
        </p:spPr>
      </p:pic>
      <p:pic>
        <p:nvPicPr>
          <p:cNvPr id="21" name="Picture 20">
            <a:extLst>
              <a:ext uri="{FF2B5EF4-FFF2-40B4-BE49-F238E27FC236}">
                <a16:creationId xmlns:a16="http://schemas.microsoft.com/office/drawing/2014/main" id="{763C7234-DBA5-334C-BAEF-D6AEC8DBA67B}"/>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a:off x="0" y="3422752"/>
            <a:ext cx="3506591" cy="3441122"/>
          </a:xfrm>
          <a:prstGeom prst="rect">
            <a:avLst/>
          </a:prstGeom>
        </p:spPr>
      </p:pic>
      <p:pic>
        <p:nvPicPr>
          <p:cNvPr id="23" name="Picture 22">
            <a:extLst>
              <a:ext uri="{FF2B5EF4-FFF2-40B4-BE49-F238E27FC236}">
                <a16:creationId xmlns:a16="http://schemas.microsoft.com/office/drawing/2014/main" id="{5849EDA5-E6CB-2540-9C7F-A0F3296E3EB8}"/>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5756786" y="6125564"/>
            <a:ext cx="1431618" cy="434825"/>
          </a:xfrm>
          <a:prstGeom prst="rect">
            <a:avLst/>
          </a:prstGeom>
        </p:spPr>
      </p:pic>
    </p:spTree>
    <p:extLst>
      <p:ext uri="{BB962C8B-B14F-4D97-AF65-F5344CB8AC3E}">
        <p14:creationId xmlns:p14="http://schemas.microsoft.com/office/powerpoint/2010/main" val="253015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6="http://schemas.microsoft.com/office/drawing/2014/main" xmlns:a14="http://schemas.microsoft.com/office/drawing/2010/main"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62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 Tea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E97A6EF-39EB-E547-B91F-4EE3714496BD}"/>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73C4E9-461B-184F-B937-F1D0781F6728}"/>
              </a:ext>
            </a:extLst>
          </p:cNvPr>
          <p:cNvSpPr>
            <a:spLocks noGrp="1"/>
          </p:cNvSpPr>
          <p:nvPr>
            <p:ph type="title" hasCustomPrompt="1"/>
          </p:nvPr>
        </p:nvSpPr>
        <p:spPr>
          <a:xfrm>
            <a:off x="469844" y="2183764"/>
            <a:ext cx="11442756" cy="3589974"/>
          </a:xfrm>
          <a:prstGeom prst="rect">
            <a:avLst/>
          </a:prstGeom>
        </p:spPr>
        <p:txBody>
          <a:bodyPr anchor="t">
            <a:normAutofit/>
          </a:bodyPr>
          <a:lstStyle>
            <a:lvl1pPr algn="l">
              <a:defRPr sz="4000" b="0" i="1">
                <a:solidFill>
                  <a:schemeClr val="bg1"/>
                </a:solidFill>
                <a:latin typeface="Calibri" panose="020F0502020204030204" pitchFamily="34" charset="0"/>
                <a:cs typeface="Calibri" panose="020F0502020204030204" pitchFamily="34" charset="0"/>
              </a:defRPr>
            </a:lvl1pPr>
          </a:lstStyle>
          <a:p>
            <a:r>
              <a:rPr lang="en-US" dirty="0"/>
              <a:t>Click to Edit Quote Slide</a:t>
            </a:r>
          </a:p>
        </p:txBody>
      </p:sp>
      <p:pic>
        <p:nvPicPr>
          <p:cNvPr id="5" name="Picture 4">
            <a:extLst>
              <a:ext uri="{FF2B5EF4-FFF2-40B4-BE49-F238E27FC236}">
                <a16:creationId xmlns:a16="http://schemas.microsoft.com/office/drawing/2014/main" id="{4BEF89E7-9EF8-CC4F-926A-48A0CA7E8669}"/>
              </a:ext>
            </a:extLst>
          </p:cNvPr>
          <p:cNvPicPr>
            <a:picLocks noChangeAspect="1"/>
          </p:cNvPicPr>
          <p:nvPr userDrawn="1"/>
        </p:nvPicPr>
        <p:blipFill>
          <a:blip r:embed="rId2"/>
          <a:stretch>
            <a:fillRect/>
          </a:stretch>
        </p:blipFill>
        <p:spPr>
          <a:xfrm>
            <a:off x="-263611" y="-626075"/>
            <a:ext cx="3469502" cy="3469502"/>
          </a:xfrm>
          <a:prstGeom prst="rect">
            <a:avLst/>
          </a:prstGeom>
        </p:spPr>
      </p:pic>
      <p:sp>
        <p:nvSpPr>
          <p:cNvPr id="7" name="Content Placeholder 6">
            <a:extLst>
              <a:ext uri="{FF2B5EF4-FFF2-40B4-BE49-F238E27FC236}">
                <a16:creationId xmlns:a16="http://schemas.microsoft.com/office/drawing/2014/main" id="{00EE3404-431D-A340-84D3-9257A8A000D6}"/>
              </a:ext>
            </a:extLst>
          </p:cNvPr>
          <p:cNvSpPr>
            <a:spLocks noGrp="1"/>
          </p:cNvSpPr>
          <p:nvPr>
            <p:ph sz="quarter" idx="10" hasCustomPrompt="1"/>
          </p:nvPr>
        </p:nvSpPr>
        <p:spPr>
          <a:xfrm>
            <a:off x="6220047" y="5847557"/>
            <a:ext cx="5692553" cy="468312"/>
          </a:xfrm>
          <a:prstGeom prst="rect">
            <a:avLst/>
          </a:prstGeom>
        </p:spPr>
        <p:txBody>
          <a:bodyPr/>
          <a:lstStyle>
            <a:lvl1pPr marL="0" indent="0" algn="r">
              <a:buFont typeface="Arial" panose="020B0604020202020204" pitchFamily="34" charse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Author/Case</a:t>
            </a:r>
          </a:p>
        </p:txBody>
      </p:sp>
      <p:sp>
        <p:nvSpPr>
          <p:cNvPr id="6" name="Slide Number Placeholder 3">
            <a:extLst>
              <a:ext uri="{FF2B5EF4-FFF2-40B4-BE49-F238E27FC236}">
                <a16:creationId xmlns:a16="http://schemas.microsoft.com/office/drawing/2014/main" id="{D7D95373-8DD8-EE43-9215-A463CD4B8D27}"/>
              </a:ext>
            </a:extLst>
          </p:cNvPr>
          <p:cNvSpPr>
            <a:spLocks noGrp="1"/>
          </p:cNvSpPr>
          <p:nvPr>
            <p:ph type="sldNum" sz="quarter" idx="4"/>
          </p:nvPr>
        </p:nvSpPr>
        <p:spPr>
          <a:xfrm>
            <a:off x="9067800" y="6553201"/>
            <a:ext cx="2844800" cy="228600"/>
          </a:xfrm>
          <a:prstGeom prst="rect">
            <a:avLst/>
          </a:prstGeom>
        </p:spPr>
        <p:txBody>
          <a:bodyPr vert="horz" lIns="91440" tIns="45720" rIns="91440" bIns="45720" rtlCol="0" anchor="ctr"/>
          <a:lstStyle>
            <a:lvl1pPr algn="r">
              <a:defRPr sz="1000">
                <a:solidFill>
                  <a:schemeClr val="bg1"/>
                </a:solidFill>
                <a:latin typeface="+mn-lt"/>
              </a:defRPr>
            </a:lvl1pPr>
          </a:lstStyle>
          <a:p>
            <a:fld id="{B73F69C2-009F-4240-9724-5B3BAC1E9E06}" type="slidenum">
              <a:rPr lang="en-US" smtClean="0"/>
              <a:pPr/>
              <a:t>‹#›</a:t>
            </a:fld>
            <a:endParaRPr lang="en-US" dirty="0"/>
          </a:p>
        </p:txBody>
      </p:sp>
      <p:sp>
        <p:nvSpPr>
          <p:cNvPr id="8" name="TextBox 7">
            <a:extLst>
              <a:ext uri="{FF2B5EF4-FFF2-40B4-BE49-F238E27FC236}">
                <a16:creationId xmlns:a16="http://schemas.microsoft.com/office/drawing/2014/main" id="{DE0CF395-4A9A-8E4D-8B79-F86F7FAF6090}"/>
              </a:ext>
            </a:extLst>
          </p:cNvPr>
          <p:cNvSpPr txBox="1"/>
          <p:nvPr userDrawn="1"/>
        </p:nvSpPr>
        <p:spPr>
          <a:xfrm>
            <a:off x="270933" y="6550968"/>
            <a:ext cx="3081867" cy="246221"/>
          </a:xfrm>
          <a:prstGeom prst="rect">
            <a:avLst/>
          </a:prstGeom>
          <a:noFill/>
        </p:spPr>
        <p:txBody>
          <a:bodyPr wrap="square" rtlCol="0">
            <a:spAutoFit/>
          </a:bodyPr>
          <a:lstStyle/>
          <a:p>
            <a:pPr algn="l"/>
            <a:r>
              <a:rPr lang="en-US" sz="1000" b="0" baseline="0" dirty="0">
                <a:solidFill>
                  <a:schemeClr val="bg1"/>
                </a:solidFill>
                <a:latin typeface="+mn-lt"/>
                <a:cs typeface="Calibri" panose="020F0502020204030204" pitchFamily="34" charset="0"/>
              </a:rPr>
              <a:t>© Littler Mendelson, P.C  |  2022 </a:t>
            </a:r>
            <a:endParaRPr lang="en-US" sz="1000" dirty="0">
              <a:solidFill>
                <a:schemeClr val="bg1"/>
              </a:solidFill>
              <a:latin typeface="+mn-lt"/>
              <a:cs typeface="Calibri" panose="020F0502020204030204" pitchFamily="34" charset="0"/>
            </a:endParaRPr>
          </a:p>
        </p:txBody>
      </p:sp>
      <p:sp>
        <p:nvSpPr>
          <p:cNvPr id="9" name="Rectangle 8">
            <a:extLst>
              <a:ext uri="{FF2B5EF4-FFF2-40B4-BE49-F238E27FC236}">
                <a16:creationId xmlns:a16="http://schemas.microsoft.com/office/drawing/2014/main" id="{0142DFC5-3DDA-3C49-8053-44C1D8F65E90}"/>
              </a:ext>
            </a:extLst>
          </p:cNvPr>
          <p:cNvSpPr/>
          <p:nvPr userDrawn="1"/>
        </p:nvSpPr>
        <p:spPr>
          <a:xfrm>
            <a:off x="5402541" y="6553200"/>
            <a:ext cx="1659429" cy="246221"/>
          </a:xfrm>
          <a:prstGeom prst="rect">
            <a:avLst/>
          </a:prstGeom>
        </p:spPr>
        <p:txBody>
          <a:bodyPr wrap="none">
            <a:spAutoFit/>
          </a:bodyPr>
          <a:lstStyle/>
          <a:p>
            <a:r>
              <a:rPr lang="en-US" sz="1000" b="0" i="0" dirty="0">
                <a:solidFill>
                  <a:schemeClr val="bg1"/>
                </a:solidFill>
                <a:latin typeface="+mn-lt"/>
                <a:cs typeface="Calibri" panose="020F0502020204030204" pitchFamily="34" charset="0"/>
              </a:rPr>
              <a:t>Proprietary and Confidential</a:t>
            </a:r>
          </a:p>
        </p:txBody>
      </p:sp>
      <p:sp>
        <p:nvSpPr>
          <p:cNvPr id="10" name="Rectangle 9"/>
          <p:cNvSpPr/>
          <p:nvPr userDrawn="1"/>
        </p:nvSpPr>
        <p:spPr>
          <a:xfrm>
            <a:off x="0" y="-1"/>
            <a:ext cx="12192000" cy="6858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4749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E97A6EF-39EB-E547-B91F-4EE3714496BD}"/>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BEF89E7-9EF8-CC4F-926A-48A0CA7E8669}"/>
              </a:ext>
            </a:extLst>
          </p:cNvPr>
          <p:cNvPicPr>
            <a:picLocks noChangeAspect="1"/>
          </p:cNvPicPr>
          <p:nvPr userDrawn="1"/>
        </p:nvPicPr>
        <p:blipFill>
          <a:blip r:embed="rId2"/>
          <a:stretch>
            <a:fillRect/>
          </a:stretch>
        </p:blipFill>
        <p:spPr>
          <a:xfrm>
            <a:off x="-263611" y="-626075"/>
            <a:ext cx="3469502" cy="3469502"/>
          </a:xfrm>
          <a:prstGeom prst="rect">
            <a:avLst/>
          </a:prstGeom>
        </p:spPr>
      </p:pic>
      <p:sp>
        <p:nvSpPr>
          <p:cNvPr id="6" name="Title 1">
            <a:extLst>
              <a:ext uri="{FF2B5EF4-FFF2-40B4-BE49-F238E27FC236}">
                <a16:creationId xmlns:a16="http://schemas.microsoft.com/office/drawing/2014/main" id="{AE11B43F-C481-7542-A9B6-13FD2F0F2760}"/>
              </a:ext>
            </a:extLst>
          </p:cNvPr>
          <p:cNvSpPr>
            <a:spLocks noGrp="1"/>
          </p:cNvSpPr>
          <p:nvPr>
            <p:ph type="title" hasCustomPrompt="1"/>
          </p:nvPr>
        </p:nvSpPr>
        <p:spPr>
          <a:xfrm>
            <a:off x="469844" y="2183764"/>
            <a:ext cx="11442756" cy="3589974"/>
          </a:xfrm>
          <a:prstGeom prst="rect">
            <a:avLst/>
          </a:prstGeom>
        </p:spPr>
        <p:txBody>
          <a:bodyPr anchor="t">
            <a:normAutofit/>
          </a:bodyPr>
          <a:lstStyle>
            <a:lvl1pPr algn="l">
              <a:defRPr sz="4000" b="0" i="1">
                <a:solidFill>
                  <a:schemeClr val="bg1"/>
                </a:solidFill>
                <a:latin typeface="Calibri" panose="020F0502020204030204" pitchFamily="34" charset="0"/>
                <a:cs typeface="Calibri" panose="020F0502020204030204" pitchFamily="34" charset="0"/>
              </a:defRPr>
            </a:lvl1pPr>
          </a:lstStyle>
          <a:p>
            <a:r>
              <a:rPr lang="en-US" dirty="0"/>
              <a:t>Click to Edit Quote Slide</a:t>
            </a:r>
          </a:p>
        </p:txBody>
      </p:sp>
      <p:sp>
        <p:nvSpPr>
          <p:cNvPr id="8" name="Content Placeholder 6">
            <a:extLst>
              <a:ext uri="{FF2B5EF4-FFF2-40B4-BE49-F238E27FC236}">
                <a16:creationId xmlns:a16="http://schemas.microsoft.com/office/drawing/2014/main" id="{64C96E96-FD2D-FE44-95A3-6D62B1CB1412}"/>
              </a:ext>
            </a:extLst>
          </p:cNvPr>
          <p:cNvSpPr>
            <a:spLocks noGrp="1"/>
          </p:cNvSpPr>
          <p:nvPr>
            <p:ph sz="quarter" idx="10" hasCustomPrompt="1"/>
          </p:nvPr>
        </p:nvSpPr>
        <p:spPr>
          <a:xfrm>
            <a:off x="6220047" y="5847557"/>
            <a:ext cx="5692553" cy="468312"/>
          </a:xfrm>
          <a:prstGeom prst="rect">
            <a:avLst/>
          </a:prstGeom>
        </p:spPr>
        <p:txBody>
          <a:bodyPr/>
          <a:lstStyle>
            <a:lvl1pPr marL="0" indent="0" algn="r">
              <a:buFont typeface="Arial" panose="020B0604020202020204" pitchFamily="34" charse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Author/Case</a:t>
            </a:r>
          </a:p>
        </p:txBody>
      </p:sp>
      <p:sp>
        <p:nvSpPr>
          <p:cNvPr id="9" name="Slide Number Placeholder 3">
            <a:extLst>
              <a:ext uri="{FF2B5EF4-FFF2-40B4-BE49-F238E27FC236}">
                <a16:creationId xmlns:a16="http://schemas.microsoft.com/office/drawing/2014/main" id="{B91AC85B-A865-854D-BA12-14D98AA4B08B}"/>
              </a:ext>
            </a:extLst>
          </p:cNvPr>
          <p:cNvSpPr>
            <a:spLocks noGrp="1"/>
          </p:cNvSpPr>
          <p:nvPr>
            <p:ph type="sldNum" sz="quarter" idx="4"/>
          </p:nvPr>
        </p:nvSpPr>
        <p:spPr>
          <a:xfrm>
            <a:off x="9067800" y="6553201"/>
            <a:ext cx="2844800" cy="228600"/>
          </a:xfrm>
          <a:prstGeom prst="rect">
            <a:avLst/>
          </a:prstGeom>
        </p:spPr>
        <p:txBody>
          <a:bodyPr vert="horz" lIns="91440" tIns="45720" rIns="91440" bIns="45720" rtlCol="0" anchor="ctr"/>
          <a:lstStyle>
            <a:lvl1pPr algn="r">
              <a:defRPr sz="1000">
                <a:solidFill>
                  <a:schemeClr val="bg1"/>
                </a:solidFill>
                <a:latin typeface="+mn-lt"/>
              </a:defRPr>
            </a:lvl1pPr>
          </a:lstStyle>
          <a:p>
            <a:fld id="{B73F69C2-009F-4240-9724-5B3BAC1E9E06}" type="slidenum">
              <a:rPr lang="en-US" smtClean="0"/>
              <a:pPr/>
              <a:t>‹#›</a:t>
            </a:fld>
            <a:endParaRPr lang="en-US" dirty="0"/>
          </a:p>
        </p:txBody>
      </p:sp>
      <p:sp>
        <p:nvSpPr>
          <p:cNvPr id="10" name="TextBox 9">
            <a:extLst>
              <a:ext uri="{FF2B5EF4-FFF2-40B4-BE49-F238E27FC236}">
                <a16:creationId xmlns:a16="http://schemas.microsoft.com/office/drawing/2014/main" id="{8E8FB1C5-9203-434E-90FC-3033FC32602A}"/>
              </a:ext>
            </a:extLst>
          </p:cNvPr>
          <p:cNvSpPr txBox="1"/>
          <p:nvPr userDrawn="1"/>
        </p:nvSpPr>
        <p:spPr>
          <a:xfrm>
            <a:off x="270933" y="6550968"/>
            <a:ext cx="3081867" cy="246221"/>
          </a:xfrm>
          <a:prstGeom prst="rect">
            <a:avLst/>
          </a:prstGeom>
          <a:noFill/>
        </p:spPr>
        <p:txBody>
          <a:bodyPr wrap="square" rtlCol="0">
            <a:spAutoFit/>
          </a:bodyPr>
          <a:lstStyle/>
          <a:p>
            <a:pPr algn="l"/>
            <a:r>
              <a:rPr lang="en-US" sz="1000" b="0" baseline="0" dirty="0">
                <a:solidFill>
                  <a:schemeClr val="bg1"/>
                </a:solidFill>
                <a:latin typeface="+mn-lt"/>
                <a:cs typeface="Calibri" panose="020F0502020204030204" pitchFamily="34" charset="0"/>
              </a:rPr>
              <a:t>© Littler Mendelson, P.C  |  2022</a:t>
            </a:r>
            <a:endParaRPr lang="en-US" sz="1000" dirty="0">
              <a:solidFill>
                <a:schemeClr val="bg1"/>
              </a:solidFill>
              <a:latin typeface="+mn-lt"/>
              <a:cs typeface="Calibri" panose="020F0502020204030204" pitchFamily="34" charset="0"/>
            </a:endParaRPr>
          </a:p>
        </p:txBody>
      </p:sp>
      <p:sp>
        <p:nvSpPr>
          <p:cNvPr id="11" name="Rectangle 10">
            <a:extLst>
              <a:ext uri="{FF2B5EF4-FFF2-40B4-BE49-F238E27FC236}">
                <a16:creationId xmlns:a16="http://schemas.microsoft.com/office/drawing/2014/main" id="{7546FE38-E1E3-8D4C-AFC1-FEEFE4915690}"/>
              </a:ext>
            </a:extLst>
          </p:cNvPr>
          <p:cNvSpPr/>
          <p:nvPr userDrawn="1"/>
        </p:nvSpPr>
        <p:spPr>
          <a:xfrm>
            <a:off x="5402541" y="6553200"/>
            <a:ext cx="1659429" cy="246221"/>
          </a:xfrm>
          <a:prstGeom prst="rect">
            <a:avLst/>
          </a:prstGeom>
        </p:spPr>
        <p:txBody>
          <a:bodyPr wrap="none">
            <a:spAutoFit/>
          </a:bodyPr>
          <a:lstStyle/>
          <a:p>
            <a:r>
              <a:rPr lang="en-US" sz="1000" b="0" i="0" dirty="0">
                <a:solidFill>
                  <a:schemeClr val="bg1"/>
                </a:solidFill>
                <a:latin typeface="+mn-lt"/>
                <a:cs typeface="Calibri" panose="020F0502020204030204" pitchFamily="34" charset="0"/>
              </a:rPr>
              <a:t>Proprietary and Confidential</a:t>
            </a:r>
          </a:p>
        </p:txBody>
      </p:sp>
      <p:sp>
        <p:nvSpPr>
          <p:cNvPr id="13" name="Rectangle 12"/>
          <p:cNvSpPr/>
          <p:nvPr userDrawn="1"/>
        </p:nvSpPr>
        <p:spPr>
          <a:xfrm>
            <a:off x="0" y="-1"/>
            <a:ext cx="12192000" cy="6858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347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 Gra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E97A6EF-39EB-E547-B91F-4EE3714496BD}"/>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BEF89E7-9EF8-CC4F-926A-48A0CA7E8669}"/>
              </a:ext>
            </a:extLst>
          </p:cNvPr>
          <p:cNvPicPr>
            <a:picLocks noChangeAspect="1"/>
          </p:cNvPicPr>
          <p:nvPr userDrawn="1"/>
        </p:nvPicPr>
        <p:blipFill>
          <a:blip r:embed="rId2"/>
          <a:stretch>
            <a:fillRect/>
          </a:stretch>
        </p:blipFill>
        <p:spPr>
          <a:xfrm>
            <a:off x="-263611" y="-626075"/>
            <a:ext cx="3469502" cy="3469502"/>
          </a:xfrm>
          <a:prstGeom prst="rect">
            <a:avLst/>
          </a:prstGeom>
        </p:spPr>
      </p:pic>
      <p:sp>
        <p:nvSpPr>
          <p:cNvPr id="6" name="Title 1">
            <a:extLst>
              <a:ext uri="{FF2B5EF4-FFF2-40B4-BE49-F238E27FC236}">
                <a16:creationId xmlns:a16="http://schemas.microsoft.com/office/drawing/2014/main" id="{5816AE7B-4C0B-C44C-BDA1-E00EBB833C7E}"/>
              </a:ext>
            </a:extLst>
          </p:cNvPr>
          <p:cNvSpPr>
            <a:spLocks noGrp="1"/>
          </p:cNvSpPr>
          <p:nvPr>
            <p:ph type="title" hasCustomPrompt="1"/>
          </p:nvPr>
        </p:nvSpPr>
        <p:spPr>
          <a:xfrm>
            <a:off x="469844" y="2183764"/>
            <a:ext cx="11442756" cy="3589974"/>
          </a:xfrm>
          <a:prstGeom prst="rect">
            <a:avLst/>
          </a:prstGeom>
        </p:spPr>
        <p:txBody>
          <a:bodyPr anchor="t">
            <a:normAutofit/>
          </a:bodyPr>
          <a:lstStyle>
            <a:lvl1pPr algn="l">
              <a:defRPr sz="4000" b="0" i="1">
                <a:solidFill>
                  <a:schemeClr val="bg1"/>
                </a:solidFill>
                <a:latin typeface="Calibri" panose="020F0502020204030204" pitchFamily="34" charset="0"/>
                <a:cs typeface="Calibri" panose="020F0502020204030204" pitchFamily="34" charset="0"/>
              </a:defRPr>
            </a:lvl1pPr>
          </a:lstStyle>
          <a:p>
            <a:r>
              <a:rPr lang="en-US" dirty="0"/>
              <a:t>Click to Edit Quote Slide</a:t>
            </a:r>
          </a:p>
        </p:txBody>
      </p:sp>
      <p:sp>
        <p:nvSpPr>
          <p:cNvPr id="8" name="Content Placeholder 6">
            <a:extLst>
              <a:ext uri="{FF2B5EF4-FFF2-40B4-BE49-F238E27FC236}">
                <a16:creationId xmlns:a16="http://schemas.microsoft.com/office/drawing/2014/main" id="{23C5AE86-22AB-0B46-9498-9594546EFB41}"/>
              </a:ext>
            </a:extLst>
          </p:cNvPr>
          <p:cNvSpPr>
            <a:spLocks noGrp="1"/>
          </p:cNvSpPr>
          <p:nvPr>
            <p:ph sz="quarter" idx="10" hasCustomPrompt="1"/>
          </p:nvPr>
        </p:nvSpPr>
        <p:spPr>
          <a:xfrm>
            <a:off x="6220047" y="5847557"/>
            <a:ext cx="5692553" cy="468312"/>
          </a:xfrm>
          <a:prstGeom prst="rect">
            <a:avLst/>
          </a:prstGeom>
        </p:spPr>
        <p:txBody>
          <a:bodyPr/>
          <a:lstStyle>
            <a:lvl1pPr marL="0" indent="0" algn="r">
              <a:buFont typeface="Arial" panose="020B0604020202020204" pitchFamily="34" charse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Author/Case</a:t>
            </a:r>
          </a:p>
        </p:txBody>
      </p:sp>
      <p:sp>
        <p:nvSpPr>
          <p:cNvPr id="9" name="Slide Number Placeholder 3">
            <a:extLst>
              <a:ext uri="{FF2B5EF4-FFF2-40B4-BE49-F238E27FC236}">
                <a16:creationId xmlns:a16="http://schemas.microsoft.com/office/drawing/2014/main" id="{CC9FBE69-DA93-F248-935F-CD4806FC4F09}"/>
              </a:ext>
            </a:extLst>
          </p:cNvPr>
          <p:cNvSpPr>
            <a:spLocks noGrp="1"/>
          </p:cNvSpPr>
          <p:nvPr>
            <p:ph type="sldNum" sz="quarter" idx="4"/>
          </p:nvPr>
        </p:nvSpPr>
        <p:spPr>
          <a:xfrm>
            <a:off x="9067800" y="6553201"/>
            <a:ext cx="2844800" cy="228600"/>
          </a:xfrm>
          <a:prstGeom prst="rect">
            <a:avLst/>
          </a:prstGeom>
        </p:spPr>
        <p:txBody>
          <a:bodyPr vert="horz" lIns="91440" tIns="45720" rIns="91440" bIns="45720" rtlCol="0" anchor="ctr"/>
          <a:lstStyle>
            <a:lvl1pPr algn="r">
              <a:defRPr sz="1000">
                <a:solidFill>
                  <a:schemeClr val="bg1"/>
                </a:solidFill>
                <a:latin typeface="+mn-lt"/>
              </a:defRPr>
            </a:lvl1pPr>
          </a:lstStyle>
          <a:p>
            <a:fld id="{B73F69C2-009F-4240-9724-5B3BAC1E9E06}" type="slidenum">
              <a:rPr lang="en-US" smtClean="0"/>
              <a:pPr/>
              <a:t>‹#›</a:t>
            </a:fld>
            <a:endParaRPr lang="en-US" dirty="0"/>
          </a:p>
        </p:txBody>
      </p:sp>
      <p:sp>
        <p:nvSpPr>
          <p:cNvPr id="10" name="TextBox 9">
            <a:extLst>
              <a:ext uri="{FF2B5EF4-FFF2-40B4-BE49-F238E27FC236}">
                <a16:creationId xmlns:a16="http://schemas.microsoft.com/office/drawing/2014/main" id="{EAEEA2C9-B886-9348-8064-71929D8B8E17}"/>
              </a:ext>
            </a:extLst>
          </p:cNvPr>
          <p:cNvSpPr txBox="1"/>
          <p:nvPr userDrawn="1"/>
        </p:nvSpPr>
        <p:spPr>
          <a:xfrm>
            <a:off x="270933" y="6550968"/>
            <a:ext cx="3081867" cy="246221"/>
          </a:xfrm>
          <a:prstGeom prst="rect">
            <a:avLst/>
          </a:prstGeom>
          <a:noFill/>
        </p:spPr>
        <p:txBody>
          <a:bodyPr wrap="square" rtlCol="0">
            <a:spAutoFit/>
          </a:bodyPr>
          <a:lstStyle/>
          <a:p>
            <a:pPr algn="l"/>
            <a:r>
              <a:rPr lang="en-US" sz="1000" b="0" baseline="0" dirty="0">
                <a:solidFill>
                  <a:schemeClr val="bg1"/>
                </a:solidFill>
                <a:latin typeface="+mn-lt"/>
                <a:cs typeface="Calibri" panose="020F0502020204030204" pitchFamily="34" charset="0"/>
              </a:rPr>
              <a:t>© Littler Mendelson, P.C  |  2022</a:t>
            </a:r>
            <a:endParaRPr lang="en-US" sz="1000" dirty="0">
              <a:solidFill>
                <a:schemeClr val="bg1"/>
              </a:solidFill>
              <a:latin typeface="+mn-lt"/>
              <a:cs typeface="Calibri" panose="020F0502020204030204" pitchFamily="34" charset="0"/>
            </a:endParaRPr>
          </a:p>
        </p:txBody>
      </p:sp>
      <p:sp>
        <p:nvSpPr>
          <p:cNvPr id="11" name="Rectangle 10">
            <a:extLst>
              <a:ext uri="{FF2B5EF4-FFF2-40B4-BE49-F238E27FC236}">
                <a16:creationId xmlns:a16="http://schemas.microsoft.com/office/drawing/2014/main" id="{5BDF7D3C-A3F9-8341-AC37-37126ED25FDC}"/>
              </a:ext>
            </a:extLst>
          </p:cNvPr>
          <p:cNvSpPr/>
          <p:nvPr userDrawn="1"/>
        </p:nvSpPr>
        <p:spPr>
          <a:xfrm>
            <a:off x="5402541" y="6553200"/>
            <a:ext cx="1659429" cy="246221"/>
          </a:xfrm>
          <a:prstGeom prst="rect">
            <a:avLst/>
          </a:prstGeom>
        </p:spPr>
        <p:txBody>
          <a:bodyPr wrap="none">
            <a:spAutoFit/>
          </a:bodyPr>
          <a:lstStyle/>
          <a:p>
            <a:r>
              <a:rPr lang="en-US" sz="1000" b="0" i="0" dirty="0">
                <a:solidFill>
                  <a:schemeClr val="bg1"/>
                </a:solidFill>
                <a:latin typeface="+mn-lt"/>
                <a:cs typeface="Calibri" panose="020F0502020204030204" pitchFamily="34" charset="0"/>
              </a:rPr>
              <a:t>Proprietary and Confidential</a:t>
            </a:r>
          </a:p>
        </p:txBody>
      </p:sp>
      <p:sp>
        <p:nvSpPr>
          <p:cNvPr id="13" name="Rectangle 12"/>
          <p:cNvSpPr/>
          <p:nvPr userDrawn="1"/>
        </p:nvSpPr>
        <p:spPr>
          <a:xfrm>
            <a:off x="0" y="-1"/>
            <a:ext cx="12192000" cy="6858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9032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act Us - Teal">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874F914-71C6-254A-981F-9CA51C0A5195}"/>
              </a:ext>
            </a:extLst>
          </p:cNvPr>
          <p:cNvSpPr/>
          <p:nvPr userDrawn="1"/>
        </p:nvSpPr>
        <p:spPr>
          <a:xfrm rot="16200000">
            <a:off x="5407597" y="-5414537"/>
            <a:ext cx="1371600" cy="12192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F29206FB-9596-C147-A0A7-52D19B573B03}"/>
              </a:ext>
            </a:extLst>
          </p:cNvPr>
          <p:cNvSpPr>
            <a:spLocks noGrp="1"/>
          </p:cNvSpPr>
          <p:nvPr>
            <p:ph type="sldNum" sz="quarter" idx="10"/>
          </p:nvPr>
        </p:nvSpPr>
        <p:spPr>
          <a:xfrm>
            <a:off x="9067800" y="6553201"/>
            <a:ext cx="2844800" cy="228600"/>
          </a:xfrm>
          <a:prstGeom prst="rect">
            <a:avLst/>
          </a:prstGeom>
        </p:spPr>
        <p:txBody>
          <a:bodyPr/>
          <a:lstStyle/>
          <a:p>
            <a:fld id="{B73F69C2-009F-4240-9724-5B3BAC1E9E06}" type="slidenum">
              <a:rPr lang="en-US" smtClean="0"/>
              <a:pPr/>
              <a:t>‹#›</a:t>
            </a:fld>
            <a:endParaRPr lang="en-US" dirty="0"/>
          </a:p>
        </p:txBody>
      </p:sp>
      <p:sp>
        <p:nvSpPr>
          <p:cNvPr id="8" name="Rectangle 7"/>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6">
            <a:extLst>
              <a:ext uri="{FF2B5EF4-FFF2-40B4-BE49-F238E27FC236}">
                <a16:creationId xmlns:a16="http://schemas.microsoft.com/office/drawing/2014/main" id="{59B14167-F0EA-174B-9487-BB60666B999A}"/>
              </a:ext>
            </a:extLst>
          </p:cNvPr>
          <p:cNvSpPr>
            <a:spLocks noGrp="1"/>
          </p:cNvSpPr>
          <p:nvPr>
            <p:ph type="body" sz="quarter" idx="24" hasCustomPrompt="1"/>
          </p:nvPr>
        </p:nvSpPr>
        <p:spPr>
          <a:xfrm>
            <a:off x="277809" y="1693715"/>
            <a:ext cx="6503991" cy="382527"/>
          </a:xfrm>
          <a:prstGeom prst="rect">
            <a:avLst/>
          </a:prstGeom>
        </p:spPr>
        <p:txBody>
          <a:bodyPr/>
          <a:lstStyle>
            <a:lvl1pPr marL="0" indent="0" algn="l">
              <a:buNone/>
              <a:defRPr sz="20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15" name="Content Placeholder 3">
            <a:extLst>
              <a:ext uri="{FF2B5EF4-FFF2-40B4-BE49-F238E27FC236}">
                <a16:creationId xmlns:a16="http://schemas.microsoft.com/office/drawing/2014/main" id="{BD75CB95-6C7C-C947-876C-EE0C42221944}"/>
              </a:ext>
            </a:extLst>
          </p:cNvPr>
          <p:cNvSpPr>
            <a:spLocks noGrp="1"/>
          </p:cNvSpPr>
          <p:nvPr>
            <p:ph sz="quarter" idx="25" hasCustomPrompt="1"/>
          </p:nvPr>
        </p:nvSpPr>
        <p:spPr>
          <a:xfrm>
            <a:off x="277813" y="2076450"/>
            <a:ext cx="6504238" cy="493713"/>
          </a:xfrm>
          <a:prstGeom prst="rect">
            <a:avLst/>
          </a:prstGeom>
        </p:spPr>
        <p:txBody>
          <a:bodyPr anchor="ct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dirty="0"/>
              <a:t>Title | Location | Email | Phone</a:t>
            </a:r>
          </a:p>
        </p:txBody>
      </p:sp>
      <p:sp>
        <p:nvSpPr>
          <p:cNvPr id="16" name="Text Placeholder 16">
            <a:extLst>
              <a:ext uri="{FF2B5EF4-FFF2-40B4-BE49-F238E27FC236}">
                <a16:creationId xmlns:a16="http://schemas.microsoft.com/office/drawing/2014/main" id="{5CCB6179-3413-254B-9EC7-8A239B42F827}"/>
              </a:ext>
            </a:extLst>
          </p:cNvPr>
          <p:cNvSpPr>
            <a:spLocks noGrp="1"/>
          </p:cNvSpPr>
          <p:nvPr>
            <p:ph type="body" sz="quarter" idx="26" hasCustomPrompt="1"/>
          </p:nvPr>
        </p:nvSpPr>
        <p:spPr>
          <a:xfrm>
            <a:off x="277809" y="2864159"/>
            <a:ext cx="6503991" cy="382527"/>
          </a:xfrm>
          <a:prstGeom prst="rect">
            <a:avLst/>
          </a:prstGeom>
        </p:spPr>
        <p:txBody>
          <a:bodyPr/>
          <a:lstStyle>
            <a:lvl1pPr marL="0" indent="0" algn="l">
              <a:buNone/>
              <a:defRPr sz="20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17" name="Content Placeholder 3">
            <a:extLst>
              <a:ext uri="{FF2B5EF4-FFF2-40B4-BE49-F238E27FC236}">
                <a16:creationId xmlns:a16="http://schemas.microsoft.com/office/drawing/2014/main" id="{A4F085A9-6146-9B4C-AC75-70DC4779D20A}"/>
              </a:ext>
            </a:extLst>
          </p:cNvPr>
          <p:cNvSpPr>
            <a:spLocks noGrp="1"/>
          </p:cNvSpPr>
          <p:nvPr>
            <p:ph sz="quarter" idx="27" hasCustomPrompt="1"/>
          </p:nvPr>
        </p:nvSpPr>
        <p:spPr>
          <a:xfrm>
            <a:off x="277813" y="3246894"/>
            <a:ext cx="6504238" cy="493713"/>
          </a:xfrm>
          <a:prstGeom prst="rect">
            <a:avLst/>
          </a:prstGeom>
        </p:spPr>
        <p:txBody>
          <a:bodyPr anchor="ct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dirty="0"/>
              <a:t>Title | Location | Email | Phone</a:t>
            </a:r>
          </a:p>
        </p:txBody>
      </p:sp>
      <p:sp>
        <p:nvSpPr>
          <p:cNvPr id="18" name="Text Placeholder 16">
            <a:extLst>
              <a:ext uri="{FF2B5EF4-FFF2-40B4-BE49-F238E27FC236}">
                <a16:creationId xmlns:a16="http://schemas.microsoft.com/office/drawing/2014/main" id="{4814C633-6DAE-0640-B1F8-D28E25F8E25C}"/>
              </a:ext>
            </a:extLst>
          </p:cNvPr>
          <p:cNvSpPr>
            <a:spLocks noGrp="1"/>
          </p:cNvSpPr>
          <p:nvPr>
            <p:ph type="body" sz="quarter" idx="28" hasCustomPrompt="1"/>
          </p:nvPr>
        </p:nvSpPr>
        <p:spPr>
          <a:xfrm>
            <a:off x="277809" y="4034603"/>
            <a:ext cx="6503991" cy="382527"/>
          </a:xfrm>
          <a:prstGeom prst="rect">
            <a:avLst/>
          </a:prstGeom>
        </p:spPr>
        <p:txBody>
          <a:bodyPr/>
          <a:lstStyle>
            <a:lvl1pPr marL="0" indent="0" algn="l">
              <a:buNone/>
              <a:defRPr sz="20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19" name="Content Placeholder 3">
            <a:extLst>
              <a:ext uri="{FF2B5EF4-FFF2-40B4-BE49-F238E27FC236}">
                <a16:creationId xmlns:a16="http://schemas.microsoft.com/office/drawing/2014/main" id="{C054E68E-8DC7-FB4D-B7E7-37E90472A185}"/>
              </a:ext>
            </a:extLst>
          </p:cNvPr>
          <p:cNvSpPr>
            <a:spLocks noGrp="1"/>
          </p:cNvSpPr>
          <p:nvPr>
            <p:ph sz="quarter" idx="29" hasCustomPrompt="1"/>
          </p:nvPr>
        </p:nvSpPr>
        <p:spPr>
          <a:xfrm>
            <a:off x="277813" y="4417338"/>
            <a:ext cx="6504238" cy="493713"/>
          </a:xfrm>
          <a:prstGeom prst="rect">
            <a:avLst/>
          </a:prstGeom>
        </p:spPr>
        <p:txBody>
          <a:bodyPr anchor="ct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dirty="0"/>
              <a:t>Title | Location | Email | Phone</a:t>
            </a:r>
          </a:p>
        </p:txBody>
      </p:sp>
      <p:sp>
        <p:nvSpPr>
          <p:cNvPr id="20" name="Text Placeholder 16">
            <a:extLst>
              <a:ext uri="{FF2B5EF4-FFF2-40B4-BE49-F238E27FC236}">
                <a16:creationId xmlns:a16="http://schemas.microsoft.com/office/drawing/2014/main" id="{D4FF1BEB-8B8C-504C-AEE9-816B0944D06D}"/>
              </a:ext>
            </a:extLst>
          </p:cNvPr>
          <p:cNvSpPr>
            <a:spLocks noGrp="1"/>
          </p:cNvSpPr>
          <p:nvPr>
            <p:ph type="body" sz="quarter" idx="30" hasCustomPrompt="1"/>
          </p:nvPr>
        </p:nvSpPr>
        <p:spPr>
          <a:xfrm>
            <a:off x="277364" y="5205047"/>
            <a:ext cx="6503991" cy="382527"/>
          </a:xfrm>
          <a:prstGeom prst="rect">
            <a:avLst/>
          </a:prstGeom>
        </p:spPr>
        <p:txBody>
          <a:bodyPr/>
          <a:lstStyle>
            <a:lvl1pPr marL="0" indent="0" algn="l">
              <a:buNone/>
              <a:defRPr sz="20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21" name="Content Placeholder 3">
            <a:extLst>
              <a:ext uri="{FF2B5EF4-FFF2-40B4-BE49-F238E27FC236}">
                <a16:creationId xmlns:a16="http://schemas.microsoft.com/office/drawing/2014/main" id="{FD43A432-7869-A742-BD5C-2EA7DB1DA9FD}"/>
              </a:ext>
            </a:extLst>
          </p:cNvPr>
          <p:cNvSpPr>
            <a:spLocks noGrp="1"/>
          </p:cNvSpPr>
          <p:nvPr>
            <p:ph sz="quarter" idx="31" hasCustomPrompt="1"/>
          </p:nvPr>
        </p:nvSpPr>
        <p:spPr>
          <a:xfrm>
            <a:off x="277368" y="5587782"/>
            <a:ext cx="6504238" cy="493713"/>
          </a:xfrm>
          <a:prstGeom prst="rect">
            <a:avLst/>
          </a:prstGeom>
        </p:spPr>
        <p:txBody>
          <a:bodyPr anchor="ct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dirty="0"/>
              <a:t>Title | Location | Email | Phone</a:t>
            </a:r>
          </a:p>
        </p:txBody>
      </p:sp>
      <p:sp>
        <p:nvSpPr>
          <p:cNvPr id="24" name="Title 1">
            <a:extLst>
              <a:ext uri="{FF2B5EF4-FFF2-40B4-BE49-F238E27FC236}">
                <a16:creationId xmlns:a16="http://schemas.microsoft.com/office/drawing/2014/main" id="{44546488-167A-654F-A732-2FB8FEFAAD37}"/>
              </a:ext>
            </a:extLst>
          </p:cNvPr>
          <p:cNvSpPr>
            <a:spLocks noGrp="1"/>
          </p:cNvSpPr>
          <p:nvPr>
            <p:ph type="title" hasCustomPrompt="1"/>
          </p:nvPr>
        </p:nvSpPr>
        <p:spPr>
          <a:xfrm>
            <a:off x="277810" y="127322"/>
            <a:ext cx="11631171" cy="1161211"/>
          </a:xfrm>
          <a:prstGeom prst="rect">
            <a:avLst/>
          </a:prstGeom>
        </p:spPr>
        <p:txBody>
          <a:bodyPr anchor="ctr">
            <a:normAutofit/>
          </a:bodyPr>
          <a:lstStyle>
            <a:lvl1pPr algn="l">
              <a:defRPr sz="4000" b="1">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pic>
        <p:nvPicPr>
          <p:cNvPr id="4" name="Picture 3">
            <a:extLst>
              <a:ext uri="{FF2B5EF4-FFF2-40B4-BE49-F238E27FC236}">
                <a16:creationId xmlns:a16="http://schemas.microsoft.com/office/drawing/2014/main" id="{866AEA8B-9A2E-7948-B9D3-DF4B3570552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36981" y="1598033"/>
            <a:ext cx="4572000" cy="5029200"/>
          </a:xfrm>
          <a:prstGeom prst="rect">
            <a:avLst/>
          </a:prstGeom>
        </p:spPr>
      </p:pic>
    </p:spTree>
    <p:extLst>
      <p:ext uri="{BB962C8B-B14F-4D97-AF65-F5344CB8AC3E}">
        <p14:creationId xmlns:p14="http://schemas.microsoft.com/office/powerpoint/2010/main" val="3346012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act Us - Green">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B74608A-AF9F-0049-B500-40D7A004F570}"/>
              </a:ext>
            </a:extLst>
          </p:cNvPr>
          <p:cNvSpPr/>
          <p:nvPr userDrawn="1"/>
        </p:nvSpPr>
        <p:spPr>
          <a:xfrm rot="16200000">
            <a:off x="5407597" y="-5414537"/>
            <a:ext cx="1371600" cy="12192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F29206FB-9596-C147-A0A7-52D19B573B03}"/>
              </a:ext>
            </a:extLst>
          </p:cNvPr>
          <p:cNvSpPr>
            <a:spLocks noGrp="1"/>
          </p:cNvSpPr>
          <p:nvPr>
            <p:ph type="sldNum" sz="quarter" idx="10"/>
          </p:nvPr>
        </p:nvSpPr>
        <p:spPr>
          <a:xfrm>
            <a:off x="9067800" y="6553201"/>
            <a:ext cx="2844800" cy="228600"/>
          </a:xfrm>
          <a:prstGeom prst="rect">
            <a:avLst/>
          </a:prstGeom>
        </p:spPr>
        <p:txBody>
          <a:bodyPr/>
          <a:lstStyle/>
          <a:p>
            <a:fld id="{B73F69C2-009F-4240-9724-5B3BAC1E9E06}" type="slidenum">
              <a:rPr lang="en-US" smtClean="0"/>
              <a:pPr/>
              <a:t>‹#›</a:t>
            </a:fld>
            <a:endParaRPr lang="en-US" dirty="0"/>
          </a:p>
        </p:txBody>
      </p:sp>
      <p:sp>
        <p:nvSpPr>
          <p:cNvPr id="11" name="Rectangle 10"/>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AE52E70E-207F-4D44-A60D-0D746E75D077}"/>
              </a:ext>
            </a:extLst>
          </p:cNvPr>
          <p:cNvSpPr>
            <a:spLocks noGrp="1"/>
          </p:cNvSpPr>
          <p:nvPr>
            <p:ph type="title" hasCustomPrompt="1"/>
          </p:nvPr>
        </p:nvSpPr>
        <p:spPr>
          <a:xfrm>
            <a:off x="277810" y="127322"/>
            <a:ext cx="11631171" cy="1161211"/>
          </a:xfrm>
          <a:prstGeom prst="rect">
            <a:avLst/>
          </a:prstGeom>
        </p:spPr>
        <p:txBody>
          <a:bodyPr anchor="ctr">
            <a:normAutofit/>
          </a:bodyPr>
          <a:lstStyle>
            <a:lvl1pPr algn="l">
              <a:defRPr sz="4000" b="1">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sp>
        <p:nvSpPr>
          <p:cNvPr id="16" name="Text Placeholder 16">
            <a:extLst>
              <a:ext uri="{FF2B5EF4-FFF2-40B4-BE49-F238E27FC236}">
                <a16:creationId xmlns:a16="http://schemas.microsoft.com/office/drawing/2014/main" id="{916B1B5B-E108-C84B-A670-F849DA7D6AA4}"/>
              </a:ext>
            </a:extLst>
          </p:cNvPr>
          <p:cNvSpPr>
            <a:spLocks noGrp="1"/>
          </p:cNvSpPr>
          <p:nvPr>
            <p:ph type="body" sz="quarter" idx="24" hasCustomPrompt="1"/>
          </p:nvPr>
        </p:nvSpPr>
        <p:spPr>
          <a:xfrm>
            <a:off x="277809" y="1693715"/>
            <a:ext cx="6503991" cy="382527"/>
          </a:xfrm>
          <a:prstGeom prst="rect">
            <a:avLst/>
          </a:prstGeom>
        </p:spPr>
        <p:txBody>
          <a:bodyPr/>
          <a:lstStyle>
            <a:lvl1pPr marL="0" indent="0" algn="l">
              <a:buNone/>
              <a:defRPr sz="20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27" name="Content Placeholder 3">
            <a:extLst>
              <a:ext uri="{FF2B5EF4-FFF2-40B4-BE49-F238E27FC236}">
                <a16:creationId xmlns:a16="http://schemas.microsoft.com/office/drawing/2014/main" id="{C24A1AD1-E497-6B4D-A68B-D6E3AD04B3AE}"/>
              </a:ext>
            </a:extLst>
          </p:cNvPr>
          <p:cNvSpPr>
            <a:spLocks noGrp="1"/>
          </p:cNvSpPr>
          <p:nvPr>
            <p:ph sz="quarter" idx="25" hasCustomPrompt="1"/>
          </p:nvPr>
        </p:nvSpPr>
        <p:spPr>
          <a:xfrm>
            <a:off x="277813" y="2076450"/>
            <a:ext cx="6504238" cy="493713"/>
          </a:xfrm>
          <a:prstGeom prst="rect">
            <a:avLst/>
          </a:prstGeom>
        </p:spPr>
        <p:txBody>
          <a:bodyPr anchor="ct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dirty="0"/>
              <a:t>Title | Location | Email | Phone</a:t>
            </a:r>
          </a:p>
        </p:txBody>
      </p:sp>
      <p:sp>
        <p:nvSpPr>
          <p:cNvPr id="28" name="Text Placeholder 16">
            <a:extLst>
              <a:ext uri="{FF2B5EF4-FFF2-40B4-BE49-F238E27FC236}">
                <a16:creationId xmlns:a16="http://schemas.microsoft.com/office/drawing/2014/main" id="{31114104-E3BA-CA47-94D9-57B601FE22FC}"/>
              </a:ext>
            </a:extLst>
          </p:cNvPr>
          <p:cNvSpPr>
            <a:spLocks noGrp="1"/>
          </p:cNvSpPr>
          <p:nvPr>
            <p:ph type="body" sz="quarter" idx="26" hasCustomPrompt="1"/>
          </p:nvPr>
        </p:nvSpPr>
        <p:spPr>
          <a:xfrm>
            <a:off x="277809" y="2864159"/>
            <a:ext cx="6503991" cy="382527"/>
          </a:xfrm>
          <a:prstGeom prst="rect">
            <a:avLst/>
          </a:prstGeom>
        </p:spPr>
        <p:txBody>
          <a:bodyPr/>
          <a:lstStyle>
            <a:lvl1pPr marL="0" indent="0" algn="l">
              <a:buNone/>
              <a:defRPr sz="20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29" name="Content Placeholder 3">
            <a:extLst>
              <a:ext uri="{FF2B5EF4-FFF2-40B4-BE49-F238E27FC236}">
                <a16:creationId xmlns:a16="http://schemas.microsoft.com/office/drawing/2014/main" id="{DD9478E1-1D31-B140-A9F0-D70070A1DEE6}"/>
              </a:ext>
            </a:extLst>
          </p:cNvPr>
          <p:cNvSpPr>
            <a:spLocks noGrp="1"/>
          </p:cNvSpPr>
          <p:nvPr>
            <p:ph sz="quarter" idx="27" hasCustomPrompt="1"/>
          </p:nvPr>
        </p:nvSpPr>
        <p:spPr>
          <a:xfrm>
            <a:off x="277813" y="3246894"/>
            <a:ext cx="6504238" cy="493713"/>
          </a:xfrm>
          <a:prstGeom prst="rect">
            <a:avLst/>
          </a:prstGeom>
        </p:spPr>
        <p:txBody>
          <a:bodyPr anchor="ct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dirty="0"/>
              <a:t>Title | Location | Email | Phone</a:t>
            </a:r>
          </a:p>
        </p:txBody>
      </p:sp>
      <p:sp>
        <p:nvSpPr>
          <p:cNvPr id="30" name="Text Placeholder 16">
            <a:extLst>
              <a:ext uri="{FF2B5EF4-FFF2-40B4-BE49-F238E27FC236}">
                <a16:creationId xmlns:a16="http://schemas.microsoft.com/office/drawing/2014/main" id="{9EB8F666-B413-4E4F-BE08-4523083440C5}"/>
              </a:ext>
            </a:extLst>
          </p:cNvPr>
          <p:cNvSpPr>
            <a:spLocks noGrp="1"/>
          </p:cNvSpPr>
          <p:nvPr>
            <p:ph type="body" sz="quarter" idx="28" hasCustomPrompt="1"/>
          </p:nvPr>
        </p:nvSpPr>
        <p:spPr>
          <a:xfrm>
            <a:off x="277809" y="4034603"/>
            <a:ext cx="6503991" cy="382527"/>
          </a:xfrm>
          <a:prstGeom prst="rect">
            <a:avLst/>
          </a:prstGeom>
        </p:spPr>
        <p:txBody>
          <a:bodyPr/>
          <a:lstStyle>
            <a:lvl1pPr marL="0" indent="0" algn="l">
              <a:buNone/>
              <a:defRPr sz="20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31" name="Content Placeholder 3">
            <a:extLst>
              <a:ext uri="{FF2B5EF4-FFF2-40B4-BE49-F238E27FC236}">
                <a16:creationId xmlns:a16="http://schemas.microsoft.com/office/drawing/2014/main" id="{AC54EA4F-7BDE-C642-B87E-F205215EF276}"/>
              </a:ext>
            </a:extLst>
          </p:cNvPr>
          <p:cNvSpPr>
            <a:spLocks noGrp="1"/>
          </p:cNvSpPr>
          <p:nvPr>
            <p:ph sz="quarter" idx="29" hasCustomPrompt="1"/>
          </p:nvPr>
        </p:nvSpPr>
        <p:spPr>
          <a:xfrm>
            <a:off x="277813" y="4417338"/>
            <a:ext cx="6504238" cy="493713"/>
          </a:xfrm>
          <a:prstGeom prst="rect">
            <a:avLst/>
          </a:prstGeom>
        </p:spPr>
        <p:txBody>
          <a:bodyPr anchor="ct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dirty="0"/>
              <a:t>Title | Location | Email | Phone</a:t>
            </a:r>
          </a:p>
        </p:txBody>
      </p:sp>
      <p:sp>
        <p:nvSpPr>
          <p:cNvPr id="32" name="Text Placeholder 16">
            <a:extLst>
              <a:ext uri="{FF2B5EF4-FFF2-40B4-BE49-F238E27FC236}">
                <a16:creationId xmlns:a16="http://schemas.microsoft.com/office/drawing/2014/main" id="{554BFF13-492D-0848-8355-2D5115DA6226}"/>
              </a:ext>
            </a:extLst>
          </p:cNvPr>
          <p:cNvSpPr>
            <a:spLocks noGrp="1"/>
          </p:cNvSpPr>
          <p:nvPr>
            <p:ph type="body" sz="quarter" idx="30" hasCustomPrompt="1"/>
          </p:nvPr>
        </p:nvSpPr>
        <p:spPr>
          <a:xfrm>
            <a:off x="277364" y="5205047"/>
            <a:ext cx="6503991" cy="382527"/>
          </a:xfrm>
          <a:prstGeom prst="rect">
            <a:avLst/>
          </a:prstGeom>
        </p:spPr>
        <p:txBody>
          <a:bodyPr/>
          <a:lstStyle>
            <a:lvl1pPr marL="0" indent="0" algn="l">
              <a:buNone/>
              <a:defRPr sz="20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33" name="Content Placeholder 3">
            <a:extLst>
              <a:ext uri="{FF2B5EF4-FFF2-40B4-BE49-F238E27FC236}">
                <a16:creationId xmlns:a16="http://schemas.microsoft.com/office/drawing/2014/main" id="{2515792F-17C0-4243-964B-D9252C1B4E39}"/>
              </a:ext>
            </a:extLst>
          </p:cNvPr>
          <p:cNvSpPr>
            <a:spLocks noGrp="1"/>
          </p:cNvSpPr>
          <p:nvPr>
            <p:ph sz="quarter" idx="31" hasCustomPrompt="1"/>
          </p:nvPr>
        </p:nvSpPr>
        <p:spPr>
          <a:xfrm>
            <a:off x="277368" y="5587782"/>
            <a:ext cx="6504238" cy="493713"/>
          </a:xfrm>
          <a:prstGeom prst="rect">
            <a:avLst/>
          </a:prstGeom>
        </p:spPr>
        <p:txBody>
          <a:bodyPr anchor="ct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dirty="0"/>
              <a:t>Title | Location | Email | Phone</a:t>
            </a:r>
          </a:p>
        </p:txBody>
      </p:sp>
      <p:pic>
        <p:nvPicPr>
          <p:cNvPr id="34" name="Picture 33">
            <a:extLst>
              <a:ext uri="{FF2B5EF4-FFF2-40B4-BE49-F238E27FC236}">
                <a16:creationId xmlns:a16="http://schemas.microsoft.com/office/drawing/2014/main" id="{B07B5842-F9D8-474D-BABD-EE09757D768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36981" y="1561017"/>
            <a:ext cx="4572000" cy="5029200"/>
          </a:xfrm>
          <a:prstGeom prst="rect">
            <a:avLst/>
          </a:prstGeom>
        </p:spPr>
      </p:pic>
    </p:spTree>
    <p:extLst>
      <p:ext uri="{BB962C8B-B14F-4D97-AF65-F5344CB8AC3E}">
        <p14:creationId xmlns:p14="http://schemas.microsoft.com/office/powerpoint/2010/main" val="283977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ECB4079-43C6-054F-B9EF-F5059015F1C0}"/>
              </a:ext>
            </a:extLst>
          </p:cNvPr>
          <p:cNvSpPr/>
          <p:nvPr userDrawn="1"/>
        </p:nvSpPr>
        <p:spPr>
          <a:xfrm>
            <a:off x="3493608" y="1"/>
            <a:ext cx="8707316" cy="68661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12377" y="3447519"/>
            <a:ext cx="3531134" cy="34104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AE83FB6-E96A-D445-99F7-A6F06F718BB3}"/>
              </a:ext>
            </a:extLst>
          </p:cNvPr>
          <p:cNvSpPr/>
          <p:nvPr userDrawn="1"/>
        </p:nvSpPr>
        <p:spPr>
          <a:xfrm>
            <a:off x="-10548" y="-3662"/>
            <a:ext cx="1795173" cy="16991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B0167012-8C82-0F47-AF2D-C58154B10122}"/>
              </a:ext>
            </a:extLst>
          </p:cNvPr>
          <p:cNvSpPr>
            <a:spLocks noGrp="1"/>
          </p:cNvSpPr>
          <p:nvPr>
            <p:ph type="sldNum" sz="quarter" idx="4"/>
          </p:nvPr>
        </p:nvSpPr>
        <p:spPr>
          <a:xfrm>
            <a:off x="9067800" y="6553201"/>
            <a:ext cx="2844800" cy="228600"/>
          </a:xfrm>
          <a:prstGeom prst="rect">
            <a:avLst/>
          </a:prstGeom>
        </p:spPr>
        <p:txBody>
          <a:bodyPr vert="horz" lIns="91440" tIns="45720" rIns="91440" bIns="45720" rtlCol="0" anchor="ctr"/>
          <a:lstStyle>
            <a:lvl1pPr algn="r">
              <a:defRPr sz="900">
                <a:solidFill>
                  <a:schemeClr val="bg1"/>
                </a:solidFill>
              </a:defRPr>
            </a:lvl1pPr>
          </a:lstStyle>
          <a:p>
            <a:fld id="{B73F69C2-009F-4240-9724-5B3BAC1E9E06}" type="slidenum">
              <a:rPr lang="en-US" smtClean="0"/>
              <a:pPr/>
              <a:t>‹#›</a:t>
            </a:fld>
            <a:endParaRPr lang="en-US" dirty="0"/>
          </a:p>
        </p:txBody>
      </p:sp>
      <p:sp>
        <p:nvSpPr>
          <p:cNvPr id="5" name="Rectangle 4"/>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5079E93-FC0E-F245-8CC1-69E6A5A089F6}"/>
              </a:ext>
            </a:extLst>
          </p:cNvPr>
          <p:cNvSpPr/>
          <p:nvPr userDrawn="1"/>
        </p:nvSpPr>
        <p:spPr>
          <a:xfrm>
            <a:off x="-10548" y="1692689"/>
            <a:ext cx="1769674" cy="17589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DFD3912-0452-554A-80F8-3DAA70D0F3C8}"/>
              </a:ext>
            </a:extLst>
          </p:cNvPr>
          <p:cNvSpPr/>
          <p:nvPr userDrawn="1"/>
        </p:nvSpPr>
        <p:spPr>
          <a:xfrm>
            <a:off x="1734481" y="1694219"/>
            <a:ext cx="1784276" cy="17611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03B88BD-D8AE-EF49-AD9E-85735266F6A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01488" y="1915708"/>
            <a:ext cx="1079482" cy="1476264"/>
          </a:xfrm>
          <a:prstGeom prst="rect">
            <a:avLst/>
          </a:prstGeom>
        </p:spPr>
      </p:pic>
      <p:sp>
        <p:nvSpPr>
          <p:cNvPr id="10" name="Rectangle 9">
            <a:extLst>
              <a:ext uri="{FF2B5EF4-FFF2-40B4-BE49-F238E27FC236}">
                <a16:creationId xmlns:a16="http://schemas.microsoft.com/office/drawing/2014/main" id="{5AE83FB6-E96A-D445-99F7-A6F06F718BB3}"/>
              </a:ext>
            </a:extLst>
          </p:cNvPr>
          <p:cNvSpPr/>
          <p:nvPr userDrawn="1"/>
        </p:nvSpPr>
        <p:spPr>
          <a:xfrm>
            <a:off x="1734481" y="-3662"/>
            <a:ext cx="1795173" cy="16991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27B5A56-0D46-B043-84C7-7B53FCC9995A}"/>
              </a:ext>
            </a:extLst>
          </p:cNvPr>
          <p:cNvSpPr/>
          <p:nvPr userDrawn="1"/>
        </p:nvSpPr>
        <p:spPr>
          <a:xfrm>
            <a:off x="5328566" y="5597668"/>
            <a:ext cx="5073445" cy="584775"/>
          </a:xfrm>
          <a:prstGeom prst="rect">
            <a:avLst/>
          </a:prstGeom>
          <a:noFill/>
        </p:spPr>
        <p:txBody>
          <a:bodyPr wrap="square">
            <a:spAutoFit/>
          </a:bodyPr>
          <a:lstStyle/>
          <a:p>
            <a:pPr algn="ctr"/>
            <a:r>
              <a:rPr lang="en-US" sz="800" b="0" i="0" kern="1200" dirty="0">
                <a:solidFill>
                  <a:schemeClr val="bg1">
                    <a:lumMod val="95000"/>
                  </a:schemeClr>
                </a:solidFill>
                <a:latin typeface="+mn-lt"/>
                <a:ea typeface="+mn-ea"/>
                <a:cs typeface="+mn-cs"/>
              </a:rPr>
              <a:t>This information provided by Littler is not a substitute for experienced legal counsel and does not provide legal advice or attempt to address the numerous factual issues that inevitably arise in any employment-related dispute.</a:t>
            </a:r>
            <a:r>
              <a:rPr lang="en-US" sz="800" b="0" i="0" kern="1200" baseline="0" dirty="0">
                <a:solidFill>
                  <a:schemeClr val="bg1">
                    <a:lumMod val="95000"/>
                  </a:schemeClr>
                </a:solidFill>
                <a:latin typeface="+mn-lt"/>
                <a:ea typeface="+mn-ea"/>
                <a:cs typeface="+mn-cs"/>
              </a:rPr>
              <a:t> </a:t>
            </a:r>
            <a:r>
              <a:rPr lang="en-US" sz="800" b="0" i="0" kern="1200" dirty="0">
                <a:solidFill>
                  <a:schemeClr val="bg1">
                    <a:lumMod val="95000"/>
                  </a:schemeClr>
                </a:solidFill>
                <a:latin typeface="+mn-lt"/>
                <a:ea typeface="+mn-ea"/>
                <a:cs typeface="+mn-cs"/>
              </a:rPr>
              <a:t>Although this information attempts to cover some major recent developments, it is not all-inclusive, and the current status of any decision or principle of law should</a:t>
            </a:r>
            <a:r>
              <a:rPr lang="en-US" sz="800" b="0" i="0" kern="1200" baseline="0" dirty="0">
                <a:solidFill>
                  <a:schemeClr val="bg1">
                    <a:lumMod val="95000"/>
                  </a:schemeClr>
                </a:solidFill>
                <a:latin typeface="+mn-lt"/>
                <a:ea typeface="+mn-ea"/>
                <a:cs typeface="+mn-cs"/>
              </a:rPr>
              <a:t> be verified by counsel.</a:t>
            </a:r>
            <a:r>
              <a:rPr lang="en-US" sz="800" b="0" i="0" kern="1200" dirty="0">
                <a:solidFill>
                  <a:schemeClr val="bg1">
                    <a:lumMod val="95000"/>
                  </a:schemeClr>
                </a:solidFill>
                <a:latin typeface="+mn-lt"/>
                <a:ea typeface="+mn-ea"/>
                <a:cs typeface="+mn-cs"/>
              </a:rPr>
              <a:t>    </a:t>
            </a:r>
            <a:endParaRPr lang="en-US" sz="800" dirty="0">
              <a:solidFill>
                <a:schemeClr val="bg1">
                  <a:lumMod val="95000"/>
                </a:schemeClr>
              </a:solidFill>
            </a:endParaRPr>
          </a:p>
        </p:txBody>
      </p:sp>
      <p:pic>
        <p:nvPicPr>
          <p:cNvPr id="15" name="Picture 14">
            <a:extLst>
              <a:ext uri="{FF2B5EF4-FFF2-40B4-BE49-F238E27FC236}">
                <a16:creationId xmlns:a16="http://schemas.microsoft.com/office/drawing/2014/main" id="{E24A4B00-2268-B246-B813-51684FC964D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4934881" y="2981428"/>
            <a:ext cx="5831403" cy="821087"/>
          </a:xfrm>
          <a:prstGeom prst="rect">
            <a:avLst/>
          </a:prstGeom>
        </p:spPr>
      </p:pic>
      <p:pic>
        <p:nvPicPr>
          <p:cNvPr id="18" name="Picture 1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3361" y="-115657"/>
            <a:ext cx="1667187" cy="1906944"/>
          </a:xfrm>
          <a:prstGeom prst="rect">
            <a:avLst/>
          </a:prstGeom>
        </p:spPr>
      </p:pic>
      <p:pic>
        <p:nvPicPr>
          <p:cNvPr id="7" name="Picture 6">
            <a:extLst>
              <a:ext uri="{FF2B5EF4-FFF2-40B4-BE49-F238E27FC236}">
                <a16:creationId xmlns:a16="http://schemas.microsoft.com/office/drawing/2014/main" id="{7FFA4739-3A5D-404E-A5CA-868A3CE514A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02494" y="3296672"/>
            <a:ext cx="3200400" cy="3657600"/>
          </a:xfrm>
          <a:prstGeom prst="rect">
            <a:avLst/>
          </a:prstGeom>
        </p:spPr>
      </p:pic>
    </p:spTree>
    <p:extLst>
      <p:ext uri="{BB962C8B-B14F-4D97-AF65-F5344CB8AC3E}">
        <p14:creationId xmlns:p14="http://schemas.microsoft.com/office/powerpoint/2010/main" val="2430349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E83FB6-E96A-D445-99F7-A6F06F718BB3}"/>
              </a:ext>
            </a:extLst>
          </p:cNvPr>
          <p:cNvSpPr/>
          <p:nvPr userDrawn="1"/>
        </p:nvSpPr>
        <p:spPr>
          <a:xfrm>
            <a:off x="-10548" y="-3662"/>
            <a:ext cx="1795173" cy="16991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ECB4079-43C6-054F-B9EF-F5059015F1C0}"/>
              </a:ext>
            </a:extLst>
          </p:cNvPr>
          <p:cNvSpPr/>
          <p:nvPr userDrawn="1"/>
        </p:nvSpPr>
        <p:spPr>
          <a:xfrm>
            <a:off x="3493608" y="1"/>
            <a:ext cx="8707316" cy="6866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12377" y="3447519"/>
            <a:ext cx="3531134" cy="34104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079E93-FC0E-F245-8CC1-69E6A5A089F6}"/>
              </a:ext>
            </a:extLst>
          </p:cNvPr>
          <p:cNvSpPr/>
          <p:nvPr userDrawn="1"/>
        </p:nvSpPr>
        <p:spPr>
          <a:xfrm>
            <a:off x="-10548" y="1692689"/>
            <a:ext cx="1769674" cy="17589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AE83FB6-E96A-D445-99F7-A6F06F718BB3}"/>
              </a:ext>
            </a:extLst>
          </p:cNvPr>
          <p:cNvSpPr/>
          <p:nvPr userDrawn="1"/>
        </p:nvSpPr>
        <p:spPr>
          <a:xfrm>
            <a:off x="1734481" y="-3662"/>
            <a:ext cx="1795173" cy="16991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27B5A56-0D46-B043-84C7-7B53FCC9995A}"/>
              </a:ext>
            </a:extLst>
          </p:cNvPr>
          <p:cNvSpPr/>
          <p:nvPr userDrawn="1"/>
        </p:nvSpPr>
        <p:spPr>
          <a:xfrm>
            <a:off x="5328566" y="5597668"/>
            <a:ext cx="5073445" cy="584775"/>
          </a:xfrm>
          <a:prstGeom prst="rect">
            <a:avLst/>
          </a:prstGeom>
          <a:noFill/>
        </p:spPr>
        <p:txBody>
          <a:bodyPr wrap="square">
            <a:spAutoFit/>
          </a:bodyPr>
          <a:lstStyle/>
          <a:p>
            <a:pPr algn="ctr"/>
            <a:r>
              <a:rPr lang="en-US" sz="800" b="0" i="0" kern="1200" dirty="0">
                <a:solidFill>
                  <a:schemeClr val="bg1">
                    <a:lumMod val="95000"/>
                  </a:schemeClr>
                </a:solidFill>
                <a:latin typeface="+mn-lt"/>
                <a:ea typeface="+mn-ea"/>
                <a:cs typeface="+mn-cs"/>
              </a:rPr>
              <a:t>This information provided by Littler is not a substitute for experienced legal counsel and does not provide legal advice or attempt to address the numerous factual issues that inevitably arise in any employment-related dispute.</a:t>
            </a:r>
            <a:r>
              <a:rPr lang="en-US" sz="800" b="0" i="0" kern="1200" baseline="0" dirty="0">
                <a:solidFill>
                  <a:schemeClr val="bg1">
                    <a:lumMod val="95000"/>
                  </a:schemeClr>
                </a:solidFill>
                <a:latin typeface="+mn-lt"/>
                <a:ea typeface="+mn-ea"/>
                <a:cs typeface="+mn-cs"/>
              </a:rPr>
              <a:t> </a:t>
            </a:r>
            <a:r>
              <a:rPr lang="en-US" sz="800" b="0" i="0" kern="1200" dirty="0">
                <a:solidFill>
                  <a:schemeClr val="bg1">
                    <a:lumMod val="95000"/>
                  </a:schemeClr>
                </a:solidFill>
                <a:latin typeface="+mn-lt"/>
                <a:ea typeface="+mn-ea"/>
                <a:cs typeface="+mn-cs"/>
              </a:rPr>
              <a:t>Although this information attempts to cover some major recent developments, it is not all-inclusive, and the current status of any decision or principle of law should</a:t>
            </a:r>
            <a:r>
              <a:rPr lang="en-US" sz="800" b="0" i="0" kern="1200" baseline="0" dirty="0">
                <a:solidFill>
                  <a:schemeClr val="bg1">
                    <a:lumMod val="95000"/>
                  </a:schemeClr>
                </a:solidFill>
                <a:latin typeface="+mn-lt"/>
                <a:ea typeface="+mn-ea"/>
                <a:cs typeface="+mn-cs"/>
              </a:rPr>
              <a:t> be verified by counsel.</a:t>
            </a:r>
            <a:r>
              <a:rPr lang="en-US" sz="800" b="0" i="0" kern="1200" dirty="0">
                <a:solidFill>
                  <a:schemeClr val="bg1">
                    <a:lumMod val="95000"/>
                  </a:schemeClr>
                </a:solidFill>
                <a:latin typeface="+mn-lt"/>
                <a:ea typeface="+mn-ea"/>
                <a:cs typeface="+mn-cs"/>
              </a:rPr>
              <a:t>    </a:t>
            </a:r>
            <a:endParaRPr lang="en-US" sz="800" dirty="0">
              <a:solidFill>
                <a:schemeClr val="bg1">
                  <a:lumMod val="95000"/>
                </a:schemeClr>
              </a:solidFill>
            </a:endParaRPr>
          </a:p>
        </p:txBody>
      </p:sp>
      <p:sp>
        <p:nvSpPr>
          <p:cNvPr id="6" name="Slide Number Placeholder 3">
            <a:extLst>
              <a:ext uri="{FF2B5EF4-FFF2-40B4-BE49-F238E27FC236}">
                <a16:creationId xmlns:a16="http://schemas.microsoft.com/office/drawing/2014/main" id="{60977222-1F29-1347-B48B-B3FF9DCBF9F4}"/>
              </a:ext>
            </a:extLst>
          </p:cNvPr>
          <p:cNvSpPr>
            <a:spLocks noGrp="1"/>
          </p:cNvSpPr>
          <p:nvPr>
            <p:ph type="sldNum" sz="quarter" idx="4"/>
          </p:nvPr>
        </p:nvSpPr>
        <p:spPr>
          <a:xfrm>
            <a:off x="9067800" y="6553201"/>
            <a:ext cx="2844800" cy="228600"/>
          </a:xfrm>
          <a:prstGeom prst="rect">
            <a:avLst/>
          </a:prstGeom>
        </p:spPr>
        <p:txBody>
          <a:bodyPr vert="horz" lIns="91440" tIns="45720" rIns="91440" bIns="45720" rtlCol="0" anchor="ctr"/>
          <a:lstStyle>
            <a:lvl1pPr algn="r">
              <a:defRPr sz="1000">
                <a:solidFill>
                  <a:schemeClr val="bg1"/>
                </a:solidFill>
                <a:latin typeface="+mn-lt"/>
              </a:defRPr>
            </a:lvl1pPr>
          </a:lstStyle>
          <a:p>
            <a:fld id="{B73F69C2-009F-4240-9724-5B3BAC1E9E06}" type="slidenum">
              <a:rPr lang="en-US" smtClean="0"/>
              <a:pPr/>
              <a:t>‹#›</a:t>
            </a:fld>
            <a:endParaRPr lang="en-US" dirty="0"/>
          </a:p>
        </p:txBody>
      </p:sp>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081935C-BF4E-9243-B46D-CC8653F2A5F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761989" y="3015561"/>
            <a:ext cx="6180805" cy="863915"/>
          </a:xfrm>
          <a:prstGeom prst="rect">
            <a:avLst/>
          </a:prstGeom>
        </p:spPr>
      </p:pic>
      <p:pic>
        <p:nvPicPr>
          <p:cNvPr id="16" name="Picture 15">
            <a:extLst>
              <a:ext uri="{FF2B5EF4-FFF2-40B4-BE49-F238E27FC236}">
                <a16:creationId xmlns:a16="http://schemas.microsoft.com/office/drawing/2014/main" id="{C186ABCD-B8F0-BB46-9EA6-B8D5525CC47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361" y="-115657"/>
            <a:ext cx="1667187" cy="1906944"/>
          </a:xfrm>
          <a:prstGeom prst="rect">
            <a:avLst/>
          </a:prstGeom>
        </p:spPr>
      </p:pic>
      <p:sp>
        <p:nvSpPr>
          <p:cNvPr id="21" name="Rectangle 20">
            <a:extLst>
              <a:ext uri="{FF2B5EF4-FFF2-40B4-BE49-F238E27FC236}">
                <a16:creationId xmlns:a16="http://schemas.microsoft.com/office/drawing/2014/main" id="{3ED1808F-6414-6E49-A028-92DF8112F4FE}"/>
              </a:ext>
            </a:extLst>
          </p:cNvPr>
          <p:cNvSpPr/>
          <p:nvPr userDrawn="1"/>
        </p:nvSpPr>
        <p:spPr>
          <a:xfrm>
            <a:off x="1734481" y="1694219"/>
            <a:ext cx="1784276" cy="17611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535C7ABF-0E00-514F-9E0B-A0C532FB150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101488" y="1915708"/>
            <a:ext cx="1079482" cy="1476264"/>
          </a:xfrm>
          <a:prstGeom prst="rect">
            <a:avLst/>
          </a:prstGeom>
        </p:spPr>
      </p:pic>
      <p:pic>
        <p:nvPicPr>
          <p:cNvPr id="23" name="Picture 22">
            <a:extLst>
              <a:ext uri="{FF2B5EF4-FFF2-40B4-BE49-F238E27FC236}">
                <a16:creationId xmlns:a16="http://schemas.microsoft.com/office/drawing/2014/main" id="{3117AC95-0C8D-7948-8AA1-903169CFE7BF}"/>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02494" y="3296672"/>
            <a:ext cx="3200400" cy="3657600"/>
          </a:xfrm>
          <a:prstGeom prst="rect">
            <a:avLst/>
          </a:prstGeom>
        </p:spPr>
      </p:pic>
    </p:spTree>
    <p:extLst>
      <p:ext uri="{BB962C8B-B14F-4D97-AF65-F5344CB8AC3E}">
        <p14:creationId xmlns:p14="http://schemas.microsoft.com/office/powerpoint/2010/main" val="357713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Y w/2 contac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E83FB6-E96A-D445-99F7-A6F06F718BB3}"/>
              </a:ext>
            </a:extLst>
          </p:cNvPr>
          <p:cNvSpPr/>
          <p:nvPr userDrawn="1"/>
        </p:nvSpPr>
        <p:spPr>
          <a:xfrm>
            <a:off x="-10548" y="-3662"/>
            <a:ext cx="1795173" cy="16991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ECB4079-43C6-054F-B9EF-F5059015F1C0}"/>
              </a:ext>
            </a:extLst>
          </p:cNvPr>
          <p:cNvSpPr/>
          <p:nvPr userDrawn="1"/>
        </p:nvSpPr>
        <p:spPr>
          <a:xfrm>
            <a:off x="3490133" y="0"/>
            <a:ext cx="8707316" cy="6866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12377" y="3447519"/>
            <a:ext cx="3531134" cy="34104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079E93-FC0E-F245-8CC1-69E6A5A089F6}"/>
              </a:ext>
            </a:extLst>
          </p:cNvPr>
          <p:cNvSpPr/>
          <p:nvPr userDrawn="1"/>
        </p:nvSpPr>
        <p:spPr>
          <a:xfrm>
            <a:off x="-10548" y="1692689"/>
            <a:ext cx="1769674" cy="17589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AE83FB6-E96A-D445-99F7-A6F06F718BB3}"/>
              </a:ext>
            </a:extLst>
          </p:cNvPr>
          <p:cNvSpPr/>
          <p:nvPr userDrawn="1"/>
        </p:nvSpPr>
        <p:spPr>
          <a:xfrm>
            <a:off x="1734481" y="-3662"/>
            <a:ext cx="1795173" cy="16991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27B5A56-0D46-B043-84C7-7B53FCC9995A}"/>
              </a:ext>
            </a:extLst>
          </p:cNvPr>
          <p:cNvSpPr/>
          <p:nvPr userDrawn="1"/>
        </p:nvSpPr>
        <p:spPr>
          <a:xfrm>
            <a:off x="5328566" y="5597668"/>
            <a:ext cx="5073445" cy="584775"/>
          </a:xfrm>
          <a:prstGeom prst="rect">
            <a:avLst/>
          </a:prstGeom>
          <a:noFill/>
        </p:spPr>
        <p:txBody>
          <a:bodyPr wrap="square">
            <a:spAutoFit/>
          </a:bodyPr>
          <a:lstStyle/>
          <a:p>
            <a:pPr algn="ctr"/>
            <a:r>
              <a:rPr lang="en-US" sz="800" b="0" i="0" kern="1200" dirty="0">
                <a:solidFill>
                  <a:schemeClr val="bg1">
                    <a:lumMod val="95000"/>
                  </a:schemeClr>
                </a:solidFill>
                <a:latin typeface="+mn-lt"/>
                <a:ea typeface="+mn-ea"/>
                <a:cs typeface="+mn-cs"/>
              </a:rPr>
              <a:t>This information provided by Littler is not a substitute for experienced legal counsel and does not provide legal advice or attempt to address the numerous factual issues that inevitably arise in any employment-related dispute.</a:t>
            </a:r>
            <a:r>
              <a:rPr lang="en-US" sz="800" b="0" i="0" kern="1200" baseline="0" dirty="0">
                <a:solidFill>
                  <a:schemeClr val="bg1">
                    <a:lumMod val="95000"/>
                  </a:schemeClr>
                </a:solidFill>
                <a:latin typeface="+mn-lt"/>
                <a:ea typeface="+mn-ea"/>
                <a:cs typeface="+mn-cs"/>
              </a:rPr>
              <a:t> </a:t>
            </a:r>
            <a:r>
              <a:rPr lang="en-US" sz="800" b="0" i="0" kern="1200" dirty="0">
                <a:solidFill>
                  <a:schemeClr val="bg1">
                    <a:lumMod val="95000"/>
                  </a:schemeClr>
                </a:solidFill>
                <a:latin typeface="+mn-lt"/>
                <a:ea typeface="+mn-ea"/>
                <a:cs typeface="+mn-cs"/>
              </a:rPr>
              <a:t>Although this information attempts to cover some major recent developments, it is not all-inclusive, and the current status of any decision or principle of law should</a:t>
            </a:r>
            <a:r>
              <a:rPr lang="en-US" sz="800" b="0" i="0" kern="1200" baseline="0" dirty="0">
                <a:solidFill>
                  <a:schemeClr val="bg1">
                    <a:lumMod val="95000"/>
                  </a:schemeClr>
                </a:solidFill>
                <a:latin typeface="+mn-lt"/>
                <a:ea typeface="+mn-ea"/>
                <a:cs typeface="+mn-cs"/>
              </a:rPr>
              <a:t> be verified by counsel.</a:t>
            </a:r>
            <a:r>
              <a:rPr lang="en-US" sz="800" b="0" i="0" kern="1200" dirty="0">
                <a:solidFill>
                  <a:schemeClr val="bg1">
                    <a:lumMod val="95000"/>
                  </a:schemeClr>
                </a:solidFill>
                <a:latin typeface="+mn-lt"/>
                <a:ea typeface="+mn-ea"/>
                <a:cs typeface="+mn-cs"/>
              </a:rPr>
              <a:t>    </a:t>
            </a:r>
            <a:endParaRPr lang="en-US" sz="800" dirty="0">
              <a:solidFill>
                <a:schemeClr val="bg1">
                  <a:lumMod val="95000"/>
                </a:schemeClr>
              </a:solidFill>
            </a:endParaRPr>
          </a:p>
        </p:txBody>
      </p:sp>
      <p:sp>
        <p:nvSpPr>
          <p:cNvPr id="6" name="Slide Number Placeholder 3">
            <a:extLst>
              <a:ext uri="{FF2B5EF4-FFF2-40B4-BE49-F238E27FC236}">
                <a16:creationId xmlns:a16="http://schemas.microsoft.com/office/drawing/2014/main" id="{60977222-1F29-1347-B48B-B3FF9DCBF9F4}"/>
              </a:ext>
            </a:extLst>
          </p:cNvPr>
          <p:cNvSpPr>
            <a:spLocks noGrp="1"/>
          </p:cNvSpPr>
          <p:nvPr>
            <p:ph type="sldNum" sz="quarter" idx="4"/>
          </p:nvPr>
        </p:nvSpPr>
        <p:spPr>
          <a:xfrm>
            <a:off x="9067800" y="6553201"/>
            <a:ext cx="2844800" cy="228600"/>
          </a:xfrm>
          <a:prstGeom prst="rect">
            <a:avLst/>
          </a:prstGeom>
        </p:spPr>
        <p:txBody>
          <a:bodyPr vert="horz" lIns="91440" tIns="45720" rIns="91440" bIns="45720" rtlCol="0" anchor="ctr"/>
          <a:lstStyle>
            <a:lvl1pPr algn="r">
              <a:defRPr sz="1000">
                <a:solidFill>
                  <a:schemeClr val="bg1"/>
                </a:solidFill>
                <a:latin typeface="+mn-lt"/>
              </a:defRPr>
            </a:lvl1pPr>
          </a:lstStyle>
          <a:p>
            <a:fld id="{B73F69C2-009F-4240-9724-5B3BAC1E9E06}" type="slidenum">
              <a:rPr lang="en-US" smtClean="0"/>
              <a:pPr/>
              <a:t>‹#›</a:t>
            </a:fld>
            <a:endParaRPr lang="en-US" dirty="0"/>
          </a:p>
        </p:txBody>
      </p:sp>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081935C-BF4E-9243-B46D-CC8653F2A5F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761989" y="795889"/>
            <a:ext cx="6180805" cy="863915"/>
          </a:xfrm>
          <a:prstGeom prst="rect">
            <a:avLst/>
          </a:prstGeom>
        </p:spPr>
      </p:pic>
      <p:pic>
        <p:nvPicPr>
          <p:cNvPr id="16" name="Picture 15">
            <a:extLst>
              <a:ext uri="{FF2B5EF4-FFF2-40B4-BE49-F238E27FC236}">
                <a16:creationId xmlns:a16="http://schemas.microsoft.com/office/drawing/2014/main" id="{C186ABCD-B8F0-BB46-9EA6-B8D5525CC47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361" y="-115657"/>
            <a:ext cx="1667187" cy="1906944"/>
          </a:xfrm>
          <a:prstGeom prst="rect">
            <a:avLst/>
          </a:prstGeom>
        </p:spPr>
      </p:pic>
      <p:sp>
        <p:nvSpPr>
          <p:cNvPr id="21" name="Rectangle 20">
            <a:extLst>
              <a:ext uri="{FF2B5EF4-FFF2-40B4-BE49-F238E27FC236}">
                <a16:creationId xmlns:a16="http://schemas.microsoft.com/office/drawing/2014/main" id="{3ED1808F-6414-6E49-A028-92DF8112F4FE}"/>
              </a:ext>
            </a:extLst>
          </p:cNvPr>
          <p:cNvSpPr/>
          <p:nvPr userDrawn="1"/>
        </p:nvSpPr>
        <p:spPr>
          <a:xfrm>
            <a:off x="1734481" y="1694219"/>
            <a:ext cx="1784276" cy="17611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535C7ABF-0E00-514F-9E0B-A0C532FB150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101488" y="1915708"/>
            <a:ext cx="1079482" cy="1476264"/>
          </a:xfrm>
          <a:prstGeom prst="rect">
            <a:avLst/>
          </a:prstGeom>
        </p:spPr>
      </p:pic>
      <p:pic>
        <p:nvPicPr>
          <p:cNvPr id="23" name="Picture 22">
            <a:extLst>
              <a:ext uri="{FF2B5EF4-FFF2-40B4-BE49-F238E27FC236}">
                <a16:creationId xmlns:a16="http://schemas.microsoft.com/office/drawing/2014/main" id="{3117AC95-0C8D-7948-8AA1-903169CFE7BF}"/>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02494" y="3296672"/>
            <a:ext cx="3200400" cy="3657600"/>
          </a:xfrm>
          <a:prstGeom prst="rect">
            <a:avLst/>
          </a:prstGeom>
        </p:spPr>
      </p:pic>
      <p:sp>
        <p:nvSpPr>
          <p:cNvPr id="17" name="Text Placeholder 16">
            <a:extLst>
              <a:ext uri="{FF2B5EF4-FFF2-40B4-BE49-F238E27FC236}">
                <a16:creationId xmlns:a16="http://schemas.microsoft.com/office/drawing/2014/main" id="{318020AE-E71A-2044-973E-029138756C9F}"/>
              </a:ext>
            </a:extLst>
          </p:cNvPr>
          <p:cNvSpPr>
            <a:spLocks noGrp="1"/>
          </p:cNvSpPr>
          <p:nvPr>
            <p:ph type="body" sz="quarter" idx="14" hasCustomPrompt="1"/>
          </p:nvPr>
        </p:nvSpPr>
        <p:spPr>
          <a:xfrm>
            <a:off x="5242486" y="2328975"/>
            <a:ext cx="2505560" cy="382527"/>
          </a:xfrm>
          <a:prstGeom prst="rect">
            <a:avLst/>
          </a:prstGeom>
        </p:spPr>
        <p:txBody>
          <a:bodyPr/>
          <a:lstStyle>
            <a:lvl1pPr marL="0" indent="0" algn="ctr">
              <a:buNone/>
              <a:defRPr sz="2000" b="1" cap="all" baseline="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18" name="Text Placeholder 8">
            <a:extLst>
              <a:ext uri="{FF2B5EF4-FFF2-40B4-BE49-F238E27FC236}">
                <a16:creationId xmlns:a16="http://schemas.microsoft.com/office/drawing/2014/main" id="{A698A616-2BD8-104D-A439-24B3E19AC142}"/>
              </a:ext>
            </a:extLst>
          </p:cNvPr>
          <p:cNvSpPr>
            <a:spLocks noGrp="1"/>
          </p:cNvSpPr>
          <p:nvPr>
            <p:ph type="body" sz="quarter" idx="18" hasCustomPrompt="1"/>
          </p:nvPr>
        </p:nvSpPr>
        <p:spPr>
          <a:xfrm>
            <a:off x="5231561" y="2890766"/>
            <a:ext cx="2506663" cy="13858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20" name="Text Placeholder 16">
            <a:extLst>
              <a:ext uri="{FF2B5EF4-FFF2-40B4-BE49-F238E27FC236}">
                <a16:creationId xmlns:a16="http://schemas.microsoft.com/office/drawing/2014/main" id="{0BF0194C-6E3F-DB46-B379-E02475F4E0F2}"/>
              </a:ext>
            </a:extLst>
          </p:cNvPr>
          <p:cNvSpPr>
            <a:spLocks noGrp="1"/>
          </p:cNvSpPr>
          <p:nvPr>
            <p:ph type="body" sz="quarter" idx="19" hasCustomPrompt="1"/>
          </p:nvPr>
        </p:nvSpPr>
        <p:spPr>
          <a:xfrm>
            <a:off x="7973635" y="2318809"/>
            <a:ext cx="2505560" cy="382527"/>
          </a:xfrm>
          <a:prstGeom prst="rect">
            <a:avLst/>
          </a:prstGeom>
        </p:spPr>
        <p:txBody>
          <a:bodyPr/>
          <a:lstStyle>
            <a:lvl1pPr marL="0" indent="0" algn="ctr">
              <a:buNone/>
              <a:defRPr sz="2000" b="1" cap="all" baseline="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24" name="Text Placeholder 8">
            <a:extLst>
              <a:ext uri="{FF2B5EF4-FFF2-40B4-BE49-F238E27FC236}">
                <a16:creationId xmlns:a16="http://schemas.microsoft.com/office/drawing/2014/main" id="{B8C4041A-878A-E543-B801-8B6043B7B83E}"/>
              </a:ext>
            </a:extLst>
          </p:cNvPr>
          <p:cNvSpPr>
            <a:spLocks noGrp="1"/>
          </p:cNvSpPr>
          <p:nvPr>
            <p:ph type="body" sz="quarter" idx="20" hasCustomPrompt="1"/>
          </p:nvPr>
        </p:nvSpPr>
        <p:spPr>
          <a:xfrm>
            <a:off x="7962710" y="2890766"/>
            <a:ext cx="2506663" cy="13858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Tree>
    <p:extLst>
      <p:ext uri="{BB962C8B-B14F-4D97-AF65-F5344CB8AC3E}">
        <p14:creationId xmlns:p14="http://schemas.microsoft.com/office/powerpoint/2010/main" val="97609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4="http://schemas.microsoft.com/office/drawing/2010/main" xmlns:a16="http://schemas.microsoft.com/office/drawing/2014/main"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Y w/3 contac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E83FB6-E96A-D445-99F7-A6F06F718BB3}"/>
              </a:ext>
            </a:extLst>
          </p:cNvPr>
          <p:cNvSpPr/>
          <p:nvPr userDrawn="1"/>
        </p:nvSpPr>
        <p:spPr>
          <a:xfrm>
            <a:off x="-10548" y="-3662"/>
            <a:ext cx="1795173" cy="16991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ECB4079-43C6-054F-B9EF-F5059015F1C0}"/>
              </a:ext>
            </a:extLst>
          </p:cNvPr>
          <p:cNvSpPr/>
          <p:nvPr userDrawn="1"/>
        </p:nvSpPr>
        <p:spPr>
          <a:xfrm>
            <a:off x="3511630" y="0"/>
            <a:ext cx="8707316" cy="6866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12377" y="3447519"/>
            <a:ext cx="3531134" cy="34104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079E93-FC0E-F245-8CC1-69E6A5A089F6}"/>
              </a:ext>
            </a:extLst>
          </p:cNvPr>
          <p:cNvSpPr/>
          <p:nvPr userDrawn="1"/>
        </p:nvSpPr>
        <p:spPr>
          <a:xfrm>
            <a:off x="-10548" y="1692689"/>
            <a:ext cx="1769674" cy="17589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AE83FB6-E96A-D445-99F7-A6F06F718BB3}"/>
              </a:ext>
            </a:extLst>
          </p:cNvPr>
          <p:cNvSpPr/>
          <p:nvPr userDrawn="1"/>
        </p:nvSpPr>
        <p:spPr>
          <a:xfrm>
            <a:off x="1734481" y="-3662"/>
            <a:ext cx="1795173" cy="16991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27B5A56-0D46-B043-84C7-7B53FCC9995A}"/>
              </a:ext>
            </a:extLst>
          </p:cNvPr>
          <p:cNvSpPr/>
          <p:nvPr userDrawn="1"/>
        </p:nvSpPr>
        <p:spPr>
          <a:xfrm>
            <a:off x="5328566" y="5597668"/>
            <a:ext cx="5073445" cy="584775"/>
          </a:xfrm>
          <a:prstGeom prst="rect">
            <a:avLst/>
          </a:prstGeom>
          <a:noFill/>
        </p:spPr>
        <p:txBody>
          <a:bodyPr wrap="square">
            <a:spAutoFit/>
          </a:bodyPr>
          <a:lstStyle/>
          <a:p>
            <a:pPr algn="ctr"/>
            <a:r>
              <a:rPr lang="en-US" sz="800" b="0" i="0" kern="1200" dirty="0">
                <a:solidFill>
                  <a:schemeClr val="bg1">
                    <a:lumMod val="95000"/>
                  </a:schemeClr>
                </a:solidFill>
                <a:latin typeface="+mn-lt"/>
                <a:ea typeface="+mn-ea"/>
                <a:cs typeface="+mn-cs"/>
              </a:rPr>
              <a:t>This information provided by Littler is not a substitute for experienced legal counsel and does not provide legal advice or attempt to address the numerous factual issues that inevitably arise in any employment-related dispute.</a:t>
            </a:r>
            <a:r>
              <a:rPr lang="en-US" sz="800" b="0" i="0" kern="1200" baseline="0" dirty="0">
                <a:solidFill>
                  <a:schemeClr val="bg1">
                    <a:lumMod val="95000"/>
                  </a:schemeClr>
                </a:solidFill>
                <a:latin typeface="+mn-lt"/>
                <a:ea typeface="+mn-ea"/>
                <a:cs typeface="+mn-cs"/>
              </a:rPr>
              <a:t> </a:t>
            </a:r>
            <a:r>
              <a:rPr lang="en-US" sz="800" b="0" i="0" kern="1200" dirty="0">
                <a:solidFill>
                  <a:schemeClr val="bg1">
                    <a:lumMod val="95000"/>
                  </a:schemeClr>
                </a:solidFill>
                <a:latin typeface="+mn-lt"/>
                <a:ea typeface="+mn-ea"/>
                <a:cs typeface="+mn-cs"/>
              </a:rPr>
              <a:t>Although this information attempts to cover some major recent developments, it is not all-inclusive, and the current status of any decision or principle of law should</a:t>
            </a:r>
            <a:r>
              <a:rPr lang="en-US" sz="800" b="0" i="0" kern="1200" baseline="0" dirty="0">
                <a:solidFill>
                  <a:schemeClr val="bg1">
                    <a:lumMod val="95000"/>
                  </a:schemeClr>
                </a:solidFill>
                <a:latin typeface="+mn-lt"/>
                <a:ea typeface="+mn-ea"/>
                <a:cs typeface="+mn-cs"/>
              </a:rPr>
              <a:t> be verified by counsel.</a:t>
            </a:r>
            <a:r>
              <a:rPr lang="en-US" sz="800" b="0" i="0" kern="1200" dirty="0">
                <a:solidFill>
                  <a:schemeClr val="bg1">
                    <a:lumMod val="95000"/>
                  </a:schemeClr>
                </a:solidFill>
                <a:latin typeface="+mn-lt"/>
                <a:ea typeface="+mn-ea"/>
                <a:cs typeface="+mn-cs"/>
              </a:rPr>
              <a:t>    </a:t>
            </a:r>
            <a:endParaRPr lang="en-US" sz="800" dirty="0">
              <a:solidFill>
                <a:schemeClr val="bg1">
                  <a:lumMod val="95000"/>
                </a:schemeClr>
              </a:solidFill>
            </a:endParaRPr>
          </a:p>
        </p:txBody>
      </p:sp>
      <p:sp>
        <p:nvSpPr>
          <p:cNvPr id="6" name="Slide Number Placeholder 3">
            <a:extLst>
              <a:ext uri="{FF2B5EF4-FFF2-40B4-BE49-F238E27FC236}">
                <a16:creationId xmlns:a16="http://schemas.microsoft.com/office/drawing/2014/main" id="{60977222-1F29-1347-B48B-B3FF9DCBF9F4}"/>
              </a:ext>
            </a:extLst>
          </p:cNvPr>
          <p:cNvSpPr>
            <a:spLocks noGrp="1"/>
          </p:cNvSpPr>
          <p:nvPr>
            <p:ph type="sldNum" sz="quarter" idx="4"/>
          </p:nvPr>
        </p:nvSpPr>
        <p:spPr>
          <a:xfrm>
            <a:off x="9067800" y="6553201"/>
            <a:ext cx="2844800" cy="228600"/>
          </a:xfrm>
          <a:prstGeom prst="rect">
            <a:avLst/>
          </a:prstGeom>
        </p:spPr>
        <p:txBody>
          <a:bodyPr vert="horz" lIns="91440" tIns="45720" rIns="91440" bIns="45720" rtlCol="0" anchor="ctr"/>
          <a:lstStyle>
            <a:lvl1pPr algn="r">
              <a:defRPr sz="1000">
                <a:solidFill>
                  <a:schemeClr val="bg1"/>
                </a:solidFill>
                <a:latin typeface="+mn-lt"/>
              </a:defRPr>
            </a:lvl1pPr>
          </a:lstStyle>
          <a:p>
            <a:fld id="{B73F69C2-009F-4240-9724-5B3BAC1E9E06}" type="slidenum">
              <a:rPr lang="en-US" smtClean="0"/>
              <a:pPr/>
              <a:t>‹#›</a:t>
            </a:fld>
            <a:endParaRPr lang="en-US" dirty="0"/>
          </a:p>
        </p:txBody>
      </p:sp>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081935C-BF4E-9243-B46D-CC8653F2A5F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761989" y="795889"/>
            <a:ext cx="6180805" cy="863915"/>
          </a:xfrm>
          <a:prstGeom prst="rect">
            <a:avLst/>
          </a:prstGeom>
        </p:spPr>
      </p:pic>
      <p:pic>
        <p:nvPicPr>
          <p:cNvPr id="16" name="Picture 15">
            <a:extLst>
              <a:ext uri="{FF2B5EF4-FFF2-40B4-BE49-F238E27FC236}">
                <a16:creationId xmlns:a16="http://schemas.microsoft.com/office/drawing/2014/main" id="{C186ABCD-B8F0-BB46-9EA6-B8D5525CC47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361" y="-115657"/>
            <a:ext cx="1667187" cy="1906944"/>
          </a:xfrm>
          <a:prstGeom prst="rect">
            <a:avLst/>
          </a:prstGeom>
        </p:spPr>
      </p:pic>
      <p:sp>
        <p:nvSpPr>
          <p:cNvPr id="21" name="Rectangle 20">
            <a:extLst>
              <a:ext uri="{FF2B5EF4-FFF2-40B4-BE49-F238E27FC236}">
                <a16:creationId xmlns:a16="http://schemas.microsoft.com/office/drawing/2014/main" id="{3ED1808F-6414-6E49-A028-92DF8112F4FE}"/>
              </a:ext>
            </a:extLst>
          </p:cNvPr>
          <p:cNvSpPr/>
          <p:nvPr userDrawn="1"/>
        </p:nvSpPr>
        <p:spPr>
          <a:xfrm>
            <a:off x="1734481" y="1694219"/>
            <a:ext cx="1784276" cy="17611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535C7ABF-0E00-514F-9E0B-A0C532FB150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101488" y="1915708"/>
            <a:ext cx="1079482" cy="1476264"/>
          </a:xfrm>
          <a:prstGeom prst="rect">
            <a:avLst/>
          </a:prstGeom>
        </p:spPr>
      </p:pic>
      <p:pic>
        <p:nvPicPr>
          <p:cNvPr id="23" name="Picture 22">
            <a:extLst>
              <a:ext uri="{FF2B5EF4-FFF2-40B4-BE49-F238E27FC236}">
                <a16:creationId xmlns:a16="http://schemas.microsoft.com/office/drawing/2014/main" id="{3117AC95-0C8D-7948-8AA1-903169CFE7BF}"/>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02494" y="3296672"/>
            <a:ext cx="3200400" cy="3657600"/>
          </a:xfrm>
          <a:prstGeom prst="rect">
            <a:avLst/>
          </a:prstGeom>
        </p:spPr>
      </p:pic>
      <p:sp>
        <p:nvSpPr>
          <p:cNvPr id="17" name="Text Placeholder 16">
            <a:extLst>
              <a:ext uri="{FF2B5EF4-FFF2-40B4-BE49-F238E27FC236}">
                <a16:creationId xmlns:a16="http://schemas.microsoft.com/office/drawing/2014/main" id="{318020AE-E71A-2044-973E-029138756C9F}"/>
              </a:ext>
            </a:extLst>
          </p:cNvPr>
          <p:cNvSpPr>
            <a:spLocks noGrp="1"/>
          </p:cNvSpPr>
          <p:nvPr>
            <p:ph type="body" sz="quarter" idx="14" hasCustomPrompt="1"/>
          </p:nvPr>
        </p:nvSpPr>
        <p:spPr>
          <a:xfrm>
            <a:off x="3890688" y="2790119"/>
            <a:ext cx="2505560" cy="382527"/>
          </a:xfrm>
          <a:prstGeom prst="rect">
            <a:avLst/>
          </a:prstGeom>
        </p:spPr>
        <p:txBody>
          <a:bodyPr/>
          <a:lstStyle>
            <a:lvl1pPr marL="0" indent="0" algn="ctr">
              <a:buNone/>
              <a:defRPr sz="2000" b="1" cap="all" baseline="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18" name="Text Placeholder 8">
            <a:extLst>
              <a:ext uri="{FF2B5EF4-FFF2-40B4-BE49-F238E27FC236}">
                <a16:creationId xmlns:a16="http://schemas.microsoft.com/office/drawing/2014/main" id="{A698A616-2BD8-104D-A439-24B3E19AC142}"/>
              </a:ext>
            </a:extLst>
          </p:cNvPr>
          <p:cNvSpPr>
            <a:spLocks noGrp="1"/>
          </p:cNvSpPr>
          <p:nvPr>
            <p:ph type="body" sz="quarter" idx="18" hasCustomPrompt="1"/>
          </p:nvPr>
        </p:nvSpPr>
        <p:spPr>
          <a:xfrm>
            <a:off x="3890276" y="3268989"/>
            <a:ext cx="2506663" cy="13858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20" name="Text Placeholder 16">
            <a:extLst>
              <a:ext uri="{FF2B5EF4-FFF2-40B4-BE49-F238E27FC236}">
                <a16:creationId xmlns:a16="http://schemas.microsoft.com/office/drawing/2014/main" id="{0BF0194C-6E3F-DB46-B379-E02475F4E0F2}"/>
              </a:ext>
            </a:extLst>
          </p:cNvPr>
          <p:cNvSpPr>
            <a:spLocks noGrp="1"/>
          </p:cNvSpPr>
          <p:nvPr>
            <p:ph type="body" sz="quarter" idx="19" hasCustomPrompt="1"/>
          </p:nvPr>
        </p:nvSpPr>
        <p:spPr>
          <a:xfrm>
            <a:off x="6621837" y="2790119"/>
            <a:ext cx="2505560" cy="382527"/>
          </a:xfrm>
          <a:prstGeom prst="rect">
            <a:avLst/>
          </a:prstGeom>
        </p:spPr>
        <p:txBody>
          <a:bodyPr/>
          <a:lstStyle>
            <a:lvl1pPr marL="0" indent="0" algn="ctr">
              <a:buNone/>
              <a:defRPr sz="2000" b="1" cap="all" baseline="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24" name="Text Placeholder 8">
            <a:extLst>
              <a:ext uri="{FF2B5EF4-FFF2-40B4-BE49-F238E27FC236}">
                <a16:creationId xmlns:a16="http://schemas.microsoft.com/office/drawing/2014/main" id="{B8C4041A-878A-E543-B801-8B6043B7B83E}"/>
              </a:ext>
            </a:extLst>
          </p:cNvPr>
          <p:cNvSpPr>
            <a:spLocks noGrp="1"/>
          </p:cNvSpPr>
          <p:nvPr>
            <p:ph type="body" sz="quarter" idx="20" hasCustomPrompt="1"/>
          </p:nvPr>
        </p:nvSpPr>
        <p:spPr>
          <a:xfrm>
            <a:off x="6621425" y="3268989"/>
            <a:ext cx="2506663" cy="13858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25" name="Text Placeholder 16">
            <a:extLst>
              <a:ext uri="{FF2B5EF4-FFF2-40B4-BE49-F238E27FC236}">
                <a16:creationId xmlns:a16="http://schemas.microsoft.com/office/drawing/2014/main" id="{8DE1D66A-2194-7B46-913F-A41888540976}"/>
              </a:ext>
            </a:extLst>
          </p:cNvPr>
          <p:cNvSpPr>
            <a:spLocks noGrp="1"/>
          </p:cNvSpPr>
          <p:nvPr>
            <p:ph type="body" sz="quarter" idx="21" hasCustomPrompt="1"/>
          </p:nvPr>
        </p:nvSpPr>
        <p:spPr>
          <a:xfrm>
            <a:off x="9314230" y="2787164"/>
            <a:ext cx="2505560" cy="382527"/>
          </a:xfrm>
          <a:prstGeom prst="rect">
            <a:avLst/>
          </a:prstGeom>
        </p:spPr>
        <p:txBody>
          <a:bodyPr/>
          <a:lstStyle>
            <a:lvl1pPr marL="0" indent="0" algn="ctr">
              <a:buNone/>
              <a:defRPr sz="2000" b="1" cap="all" baseline="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26" name="Text Placeholder 8">
            <a:extLst>
              <a:ext uri="{FF2B5EF4-FFF2-40B4-BE49-F238E27FC236}">
                <a16:creationId xmlns:a16="http://schemas.microsoft.com/office/drawing/2014/main" id="{DBF58AC4-2C9D-F149-8265-0F07FA49D747}"/>
              </a:ext>
            </a:extLst>
          </p:cNvPr>
          <p:cNvSpPr>
            <a:spLocks noGrp="1"/>
          </p:cNvSpPr>
          <p:nvPr>
            <p:ph type="body" sz="quarter" idx="22" hasCustomPrompt="1"/>
          </p:nvPr>
        </p:nvSpPr>
        <p:spPr>
          <a:xfrm>
            <a:off x="9313818" y="3258210"/>
            <a:ext cx="2506663" cy="13858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Tree>
    <p:extLst>
      <p:ext uri="{BB962C8B-B14F-4D97-AF65-F5344CB8AC3E}">
        <p14:creationId xmlns:p14="http://schemas.microsoft.com/office/powerpoint/2010/main" val="3308357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regunta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CB4079-43C6-054F-B9EF-F5059015F1C0}"/>
              </a:ext>
            </a:extLst>
          </p:cNvPr>
          <p:cNvSpPr/>
          <p:nvPr userDrawn="1"/>
        </p:nvSpPr>
        <p:spPr>
          <a:xfrm>
            <a:off x="3493608" y="1"/>
            <a:ext cx="8707316" cy="68661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3">
            <a:extLst>
              <a:ext uri="{FF2B5EF4-FFF2-40B4-BE49-F238E27FC236}">
                <a16:creationId xmlns:a16="http://schemas.microsoft.com/office/drawing/2014/main" id="{B0167012-8C82-0F47-AF2D-C58154B10122}"/>
              </a:ext>
            </a:extLst>
          </p:cNvPr>
          <p:cNvSpPr>
            <a:spLocks noGrp="1"/>
          </p:cNvSpPr>
          <p:nvPr>
            <p:ph type="sldNum" sz="quarter" idx="4"/>
          </p:nvPr>
        </p:nvSpPr>
        <p:spPr>
          <a:xfrm>
            <a:off x="9067800" y="6553201"/>
            <a:ext cx="2844800" cy="228600"/>
          </a:xfrm>
          <a:prstGeom prst="rect">
            <a:avLst/>
          </a:prstGeom>
        </p:spPr>
        <p:txBody>
          <a:bodyPr vert="horz" lIns="91440" tIns="45720" rIns="91440" bIns="45720" rtlCol="0" anchor="ctr"/>
          <a:lstStyle>
            <a:lvl1pPr algn="r">
              <a:defRPr sz="900">
                <a:solidFill>
                  <a:schemeClr val="bg1"/>
                </a:solidFill>
              </a:defRPr>
            </a:lvl1pPr>
          </a:lstStyle>
          <a:p>
            <a:fld id="{B73F69C2-009F-4240-9724-5B3BAC1E9E06}" type="slidenum">
              <a:rPr lang="en-US" smtClean="0"/>
              <a:pPr/>
              <a:t>‹#›</a:t>
            </a:fld>
            <a:endParaRPr lang="en-US" dirty="0"/>
          </a:p>
        </p:txBody>
      </p:sp>
      <p:sp>
        <p:nvSpPr>
          <p:cNvPr id="7" name="Rectangle 6"/>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AB461DB-A8C3-044A-9D82-9D52328F32E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714119" y="2830915"/>
            <a:ext cx="6266293" cy="1196169"/>
          </a:xfrm>
          <a:prstGeom prst="rect">
            <a:avLst/>
          </a:prstGeom>
        </p:spPr>
      </p:pic>
      <p:sp>
        <p:nvSpPr>
          <p:cNvPr id="17" name="Rectangle 16">
            <a:extLst>
              <a:ext uri="{FF2B5EF4-FFF2-40B4-BE49-F238E27FC236}">
                <a16:creationId xmlns:a16="http://schemas.microsoft.com/office/drawing/2014/main" id="{727B5A56-0D46-B043-84C7-7B53FCC9995A}"/>
              </a:ext>
            </a:extLst>
          </p:cNvPr>
          <p:cNvSpPr/>
          <p:nvPr userDrawn="1"/>
        </p:nvSpPr>
        <p:spPr>
          <a:xfrm>
            <a:off x="5358950" y="5695060"/>
            <a:ext cx="4976632" cy="584775"/>
          </a:xfrm>
          <a:prstGeom prst="rect">
            <a:avLst/>
          </a:prstGeom>
          <a:noFill/>
        </p:spPr>
        <p:txBody>
          <a:bodyPr wrap="square">
            <a:spAutoFit/>
          </a:bodyPr>
          <a:lstStyle/>
          <a:p>
            <a:pPr algn="ctr"/>
            <a:r>
              <a:rPr lang="en-US" sz="800" b="0" i="0" kern="1200" dirty="0">
                <a:solidFill>
                  <a:schemeClr val="bg1">
                    <a:lumMod val="95000"/>
                  </a:schemeClr>
                </a:solidFill>
                <a:latin typeface="+mn-lt"/>
                <a:ea typeface="+mn-ea"/>
                <a:cs typeface="+mn-cs"/>
              </a:rPr>
              <a:t>This information provided by Littler is not a substitute for experienced legal counsel and does not provide legal advice or attempt to address the numerous factual issues that inevitably arise in any employment-related dispute.</a:t>
            </a:r>
            <a:br>
              <a:rPr lang="en-US" sz="800" b="0" i="0" kern="1200" dirty="0">
                <a:solidFill>
                  <a:schemeClr val="bg1">
                    <a:lumMod val="95000"/>
                  </a:schemeClr>
                </a:solidFill>
                <a:latin typeface="+mn-lt"/>
                <a:ea typeface="+mn-ea"/>
                <a:cs typeface="+mn-cs"/>
              </a:rPr>
            </a:br>
            <a:r>
              <a:rPr lang="en-US" sz="800" b="0" i="0" kern="1200" dirty="0">
                <a:solidFill>
                  <a:schemeClr val="bg1">
                    <a:lumMod val="95000"/>
                  </a:schemeClr>
                </a:solidFill>
                <a:latin typeface="+mn-lt"/>
                <a:ea typeface="+mn-ea"/>
                <a:cs typeface="+mn-cs"/>
              </a:rPr>
              <a:t>Although this information attempts to cover some major recent developments, it is not all-inclusive, and the current status of any decision or principle of law should</a:t>
            </a:r>
            <a:r>
              <a:rPr lang="en-US" sz="800" b="0" i="0" kern="1200" baseline="0" dirty="0">
                <a:solidFill>
                  <a:schemeClr val="bg1">
                    <a:lumMod val="95000"/>
                  </a:schemeClr>
                </a:solidFill>
                <a:latin typeface="+mn-lt"/>
                <a:ea typeface="+mn-ea"/>
                <a:cs typeface="+mn-cs"/>
              </a:rPr>
              <a:t> be verified by counsel.</a:t>
            </a:r>
            <a:r>
              <a:rPr lang="en-US" sz="800" b="0" i="0" kern="1200" dirty="0">
                <a:solidFill>
                  <a:schemeClr val="bg1">
                    <a:lumMod val="95000"/>
                  </a:schemeClr>
                </a:solidFill>
                <a:latin typeface="+mn-lt"/>
                <a:ea typeface="+mn-ea"/>
                <a:cs typeface="+mn-cs"/>
              </a:rPr>
              <a:t>    </a:t>
            </a:r>
            <a:endParaRPr lang="en-US" sz="800" dirty="0">
              <a:solidFill>
                <a:schemeClr val="bg1">
                  <a:lumMod val="95000"/>
                </a:schemeClr>
              </a:solidFill>
            </a:endParaRPr>
          </a:p>
        </p:txBody>
      </p:sp>
      <p:sp>
        <p:nvSpPr>
          <p:cNvPr id="18" name="Rectangle 17">
            <a:extLst>
              <a:ext uri="{FF2B5EF4-FFF2-40B4-BE49-F238E27FC236}">
                <a16:creationId xmlns:a16="http://schemas.microsoft.com/office/drawing/2014/main" id="{3011407C-FBCB-5947-82C0-7115B3A804F5}"/>
              </a:ext>
            </a:extLst>
          </p:cNvPr>
          <p:cNvSpPr/>
          <p:nvPr userDrawn="1"/>
        </p:nvSpPr>
        <p:spPr>
          <a:xfrm>
            <a:off x="-12377" y="3447519"/>
            <a:ext cx="3531134" cy="34104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E506858-B8CE-FA4A-B305-98B7066E1D90}"/>
              </a:ext>
            </a:extLst>
          </p:cNvPr>
          <p:cNvSpPr/>
          <p:nvPr userDrawn="1"/>
        </p:nvSpPr>
        <p:spPr>
          <a:xfrm>
            <a:off x="-10548" y="-3662"/>
            <a:ext cx="1795173" cy="16991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81324F0-A628-9947-AB69-E9F8B1BA3A4D}"/>
              </a:ext>
            </a:extLst>
          </p:cNvPr>
          <p:cNvSpPr/>
          <p:nvPr userDrawn="1"/>
        </p:nvSpPr>
        <p:spPr>
          <a:xfrm>
            <a:off x="-10548" y="1692689"/>
            <a:ext cx="1769674" cy="17589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AB6D43A-83A1-854D-9096-DA628738ADBD}"/>
              </a:ext>
            </a:extLst>
          </p:cNvPr>
          <p:cNvSpPr/>
          <p:nvPr userDrawn="1"/>
        </p:nvSpPr>
        <p:spPr>
          <a:xfrm>
            <a:off x="1734481" y="1694219"/>
            <a:ext cx="1784276" cy="17611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D2E2C08D-E8D9-A44C-B665-CA9E1BCF94E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101488" y="1915708"/>
            <a:ext cx="1079482" cy="1476264"/>
          </a:xfrm>
          <a:prstGeom prst="rect">
            <a:avLst/>
          </a:prstGeom>
        </p:spPr>
      </p:pic>
      <p:sp>
        <p:nvSpPr>
          <p:cNvPr id="23" name="Rectangle 22">
            <a:extLst>
              <a:ext uri="{FF2B5EF4-FFF2-40B4-BE49-F238E27FC236}">
                <a16:creationId xmlns:a16="http://schemas.microsoft.com/office/drawing/2014/main" id="{32D3B964-E821-7C44-81F7-BFE41C8AB1C5}"/>
              </a:ext>
            </a:extLst>
          </p:cNvPr>
          <p:cNvSpPr/>
          <p:nvPr userDrawn="1"/>
        </p:nvSpPr>
        <p:spPr>
          <a:xfrm>
            <a:off x="1734481" y="-3662"/>
            <a:ext cx="1795173" cy="16991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43D3BA88-D571-CF4D-9A86-72634ED4E3F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3361" y="-115657"/>
            <a:ext cx="1667187" cy="1906944"/>
          </a:xfrm>
          <a:prstGeom prst="rect">
            <a:avLst/>
          </a:prstGeom>
        </p:spPr>
      </p:pic>
      <p:pic>
        <p:nvPicPr>
          <p:cNvPr id="26" name="Picture 25">
            <a:extLst>
              <a:ext uri="{FF2B5EF4-FFF2-40B4-BE49-F238E27FC236}">
                <a16:creationId xmlns:a16="http://schemas.microsoft.com/office/drawing/2014/main" id="{52827BAD-6047-344F-9268-2FCE3D2223A8}"/>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02494" y="3296672"/>
            <a:ext cx="3200400" cy="3657600"/>
          </a:xfrm>
          <a:prstGeom prst="rect">
            <a:avLst/>
          </a:prstGeom>
        </p:spPr>
      </p:pic>
    </p:spTree>
    <p:extLst>
      <p:ext uri="{BB962C8B-B14F-4D97-AF65-F5344CB8AC3E}">
        <p14:creationId xmlns:p14="http://schemas.microsoft.com/office/powerpoint/2010/main" val="3680944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7050A405-6340-7946-B2C4-97F25CD4F9E1}"/>
              </a:ext>
            </a:extLst>
          </p:cNvPr>
          <p:cNvSpPr/>
          <p:nvPr userDrawn="1"/>
        </p:nvSpPr>
        <p:spPr>
          <a:xfrm rot="10800000">
            <a:off x="-3883" y="5155913"/>
            <a:ext cx="1756666" cy="17020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995F8FF-799E-FC4B-84DB-FA3F5D0BD391}"/>
              </a:ext>
            </a:extLst>
          </p:cNvPr>
          <p:cNvSpPr/>
          <p:nvPr userDrawn="1"/>
        </p:nvSpPr>
        <p:spPr>
          <a:xfrm rot="10800000">
            <a:off x="-3575" y="3432330"/>
            <a:ext cx="1756359" cy="17235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0CD0082-05B6-6845-891C-1C4703D71B4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748907" y="3421594"/>
            <a:ext cx="3495376" cy="3436406"/>
          </a:xfrm>
          <a:prstGeom prst="rect">
            <a:avLst/>
          </a:prstGeom>
        </p:spPr>
      </p:pic>
      <p:pic>
        <p:nvPicPr>
          <p:cNvPr id="11" name="Picture 10">
            <a:extLst>
              <a:ext uri="{FF2B5EF4-FFF2-40B4-BE49-F238E27FC236}">
                <a16:creationId xmlns:a16="http://schemas.microsoft.com/office/drawing/2014/main" id="{6F8C92CB-21E9-A045-B188-5F1B9E80CE2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b="-2"/>
          <a:stretch/>
        </p:blipFill>
        <p:spPr>
          <a:xfrm>
            <a:off x="-3576" y="1005"/>
            <a:ext cx="3509149" cy="3432330"/>
          </a:xfrm>
          <a:prstGeom prst="rect">
            <a:avLst/>
          </a:prstGeom>
        </p:spPr>
      </p:pic>
      <p:sp>
        <p:nvSpPr>
          <p:cNvPr id="20" name="Rectangle 19">
            <a:extLst>
              <a:ext uri="{FF2B5EF4-FFF2-40B4-BE49-F238E27FC236}">
                <a16:creationId xmlns:a16="http://schemas.microsoft.com/office/drawing/2014/main" id="{45914B46-9CF9-7C4C-9495-23D16E901394}"/>
              </a:ext>
            </a:extLst>
          </p:cNvPr>
          <p:cNvSpPr/>
          <p:nvPr userDrawn="1"/>
        </p:nvSpPr>
        <p:spPr>
          <a:xfrm rot="10800000">
            <a:off x="3505571" y="1726116"/>
            <a:ext cx="1738712" cy="17062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3B9593E-2916-B942-AF22-D9DE803A150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71777" y="3582202"/>
            <a:ext cx="1013110" cy="1404846"/>
          </a:xfrm>
          <a:prstGeom prst="rect">
            <a:avLst/>
          </a:prstGeom>
        </p:spPr>
      </p:pic>
      <p:sp>
        <p:nvSpPr>
          <p:cNvPr id="14" name="Content Placeholder 3">
            <a:extLst>
              <a:ext uri="{FF2B5EF4-FFF2-40B4-BE49-F238E27FC236}">
                <a16:creationId xmlns:a16="http://schemas.microsoft.com/office/drawing/2014/main" id="{23C88826-E312-6345-B719-E916511DFFCF}"/>
              </a:ext>
            </a:extLst>
          </p:cNvPr>
          <p:cNvSpPr>
            <a:spLocks noGrp="1"/>
          </p:cNvSpPr>
          <p:nvPr>
            <p:ph sz="quarter" idx="10" hasCustomPrompt="1"/>
          </p:nvPr>
        </p:nvSpPr>
        <p:spPr>
          <a:xfrm>
            <a:off x="5633763" y="182483"/>
            <a:ext cx="6285808" cy="3240269"/>
          </a:xfrm>
          <a:prstGeom prst="rect">
            <a:avLst/>
          </a:prstGeom>
        </p:spPr>
        <p:txBody>
          <a:bodyPr anchor="b">
            <a:normAutofit/>
          </a:bodyPr>
          <a:lstStyle>
            <a:lvl1pPr marL="0" indent="0" algn="l">
              <a:buNone/>
              <a:defRPr sz="4000" b="1">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Presentation Title</a:t>
            </a:r>
          </a:p>
        </p:txBody>
      </p:sp>
      <p:sp>
        <p:nvSpPr>
          <p:cNvPr id="16" name="Content Placeholder 3">
            <a:extLst>
              <a:ext uri="{FF2B5EF4-FFF2-40B4-BE49-F238E27FC236}">
                <a16:creationId xmlns:a16="http://schemas.microsoft.com/office/drawing/2014/main" id="{D5870085-CDB9-2649-BE9B-3A7AEE111175}"/>
              </a:ext>
            </a:extLst>
          </p:cNvPr>
          <p:cNvSpPr>
            <a:spLocks noGrp="1"/>
          </p:cNvSpPr>
          <p:nvPr>
            <p:ph sz="quarter" idx="11" hasCustomPrompt="1"/>
          </p:nvPr>
        </p:nvSpPr>
        <p:spPr>
          <a:xfrm>
            <a:off x="5626792" y="3440832"/>
            <a:ext cx="6285808" cy="1538065"/>
          </a:xfrm>
          <a:prstGeom prst="rect">
            <a:avLst/>
          </a:prstGeom>
        </p:spPr>
        <p:txBody>
          <a:bodyPr anchor="t">
            <a:normAutofit/>
          </a:bodyPr>
          <a:lstStyle>
            <a:lvl1pPr marL="0" indent="0" algn="l">
              <a:buNone/>
              <a:defRPr sz="2800">
                <a:solidFill>
                  <a:schemeClr val="accent3"/>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Presentation Title</a:t>
            </a:r>
          </a:p>
        </p:txBody>
      </p:sp>
      <p:sp>
        <p:nvSpPr>
          <p:cNvPr id="18" name="Rectangle 17"/>
          <p:cNvSpPr/>
          <p:nvPr userDrawn="1"/>
        </p:nvSpPr>
        <p:spPr>
          <a:xfrm>
            <a:off x="0" y="11831"/>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1C04900-EA42-3247-9554-36BB1551841F}"/>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3505572" y="0"/>
            <a:ext cx="1738712" cy="1726116"/>
          </a:xfrm>
          <a:prstGeom prst="rect">
            <a:avLst/>
          </a:prstGeom>
        </p:spPr>
      </p:pic>
      <p:pic>
        <p:nvPicPr>
          <p:cNvPr id="19" name="Picture 18">
            <a:extLst>
              <a:ext uri="{FF2B5EF4-FFF2-40B4-BE49-F238E27FC236}">
                <a16:creationId xmlns:a16="http://schemas.microsoft.com/office/drawing/2014/main" id="{E039F927-BC35-3A41-9F7B-7400628C992F}"/>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496595" y="1868538"/>
            <a:ext cx="1536025" cy="1391827"/>
          </a:xfrm>
          <a:prstGeom prst="rect">
            <a:avLst/>
          </a:prstGeom>
        </p:spPr>
      </p:pic>
      <p:pic>
        <p:nvPicPr>
          <p:cNvPr id="22" name="Picture 21">
            <a:extLst>
              <a:ext uri="{FF2B5EF4-FFF2-40B4-BE49-F238E27FC236}">
                <a16:creationId xmlns:a16="http://schemas.microsoft.com/office/drawing/2014/main" id="{5700B217-69EF-E24B-9949-A52C5D935E8C}"/>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5756786" y="6125564"/>
            <a:ext cx="1431618" cy="434825"/>
          </a:xfrm>
          <a:prstGeom prst="rect">
            <a:avLst/>
          </a:prstGeom>
        </p:spPr>
      </p:pic>
    </p:spTree>
    <p:extLst>
      <p:ext uri="{BB962C8B-B14F-4D97-AF65-F5344CB8AC3E}">
        <p14:creationId xmlns:p14="http://schemas.microsoft.com/office/powerpoint/2010/main" val="215599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4="http://schemas.microsoft.com/office/drawing/2010/main" xmlns:a16="http://schemas.microsoft.com/office/drawing/2014/main"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624">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racia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CB4079-43C6-054F-B9EF-F5059015F1C0}"/>
              </a:ext>
            </a:extLst>
          </p:cNvPr>
          <p:cNvSpPr/>
          <p:nvPr userDrawn="1"/>
        </p:nvSpPr>
        <p:spPr>
          <a:xfrm>
            <a:off x="3493608" y="1"/>
            <a:ext cx="8707316" cy="6866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3">
            <a:extLst>
              <a:ext uri="{FF2B5EF4-FFF2-40B4-BE49-F238E27FC236}">
                <a16:creationId xmlns:a16="http://schemas.microsoft.com/office/drawing/2014/main" id="{60977222-1F29-1347-B48B-B3FF9DCBF9F4}"/>
              </a:ext>
            </a:extLst>
          </p:cNvPr>
          <p:cNvSpPr>
            <a:spLocks noGrp="1"/>
          </p:cNvSpPr>
          <p:nvPr>
            <p:ph type="sldNum" sz="quarter" idx="4"/>
          </p:nvPr>
        </p:nvSpPr>
        <p:spPr>
          <a:xfrm>
            <a:off x="9067800" y="6553201"/>
            <a:ext cx="2844800" cy="228600"/>
          </a:xfrm>
          <a:prstGeom prst="rect">
            <a:avLst/>
          </a:prstGeom>
        </p:spPr>
        <p:txBody>
          <a:bodyPr vert="horz" lIns="91440" tIns="45720" rIns="91440" bIns="45720" rtlCol="0" anchor="ctr"/>
          <a:lstStyle>
            <a:lvl1pPr algn="r">
              <a:defRPr sz="1000">
                <a:solidFill>
                  <a:schemeClr val="bg1"/>
                </a:solidFill>
                <a:latin typeface="+mn-lt"/>
              </a:defRPr>
            </a:lvl1pPr>
          </a:lstStyle>
          <a:p>
            <a:fld id="{B73F69C2-009F-4240-9724-5B3BAC1E9E06}" type="slidenum">
              <a:rPr lang="en-US" smtClean="0"/>
              <a:pPr/>
              <a:t>‹#›</a:t>
            </a:fld>
            <a:endParaRPr lang="en-US" dirty="0"/>
          </a:p>
        </p:txBody>
      </p:sp>
      <p:sp>
        <p:nvSpPr>
          <p:cNvPr id="15" name="Rectangle 14"/>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2BDF18CC-7CF1-2049-880A-6E6919F83F7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1369"/>
          <a:stretch/>
        </p:blipFill>
        <p:spPr>
          <a:xfrm>
            <a:off x="5669019" y="2796929"/>
            <a:ext cx="4357578" cy="1264141"/>
          </a:xfrm>
          <a:prstGeom prst="rect">
            <a:avLst/>
          </a:prstGeom>
        </p:spPr>
      </p:pic>
      <p:sp>
        <p:nvSpPr>
          <p:cNvPr id="19" name="Rectangle 18">
            <a:extLst>
              <a:ext uri="{FF2B5EF4-FFF2-40B4-BE49-F238E27FC236}">
                <a16:creationId xmlns:a16="http://schemas.microsoft.com/office/drawing/2014/main" id="{727B5A56-0D46-B043-84C7-7B53FCC9995A}"/>
              </a:ext>
            </a:extLst>
          </p:cNvPr>
          <p:cNvSpPr/>
          <p:nvPr userDrawn="1"/>
        </p:nvSpPr>
        <p:spPr>
          <a:xfrm>
            <a:off x="5358950" y="5695060"/>
            <a:ext cx="4976632" cy="584775"/>
          </a:xfrm>
          <a:prstGeom prst="rect">
            <a:avLst/>
          </a:prstGeom>
          <a:noFill/>
        </p:spPr>
        <p:txBody>
          <a:bodyPr wrap="square">
            <a:spAutoFit/>
          </a:bodyPr>
          <a:lstStyle/>
          <a:p>
            <a:pPr algn="ctr"/>
            <a:r>
              <a:rPr lang="en-US" sz="800" b="0" i="0" kern="1200" dirty="0">
                <a:solidFill>
                  <a:schemeClr val="bg1">
                    <a:lumMod val="95000"/>
                  </a:schemeClr>
                </a:solidFill>
                <a:latin typeface="+mn-lt"/>
                <a:ea typeface="+mn-ea"/>
                <a:cs typeface="+mn-cs"/>
              </a:rPr>
              <a:t>This information provided by Littler is not a substitute for experienced legal counsel and does not provide legal advice or attempt to address the numerous factual issues that inevitably arise in any employment-related dispute.</a:t>
            </a:r>
            <a:br>
              <a:rPr lang="en-US" sz="800" b="0" i="0" kern="1200" dirty="0">
                <a:solidFill>
                  <a:schemeClr val="bg1">
                    <a:lumMod val="95000"/>
                  </a:schemeClr>
                </a:solidFill>
                <a:latin typeface="+mn-lt"/>
                <a:ea typeface="+mn-ea"/>
                <a:cs typeface="+mn-cs"/>
              </a:rPr>
            </a:br>
            <a:r>
              <a:rPr lang="en-US" sz="800" b="0" i="0" kern="1200" dirty="0">
                <a:solidFill>
                  <a:schemeClr val="bg1">
                    <a:lumMod val="95000"/>
                  </a:schemeClr>
                </a:solidFill>
                <a:latin typeface="+mn-lt"/>
                <a:ea typeface="+mn-ea"/>
                <a:cs typeface="+mn-cs"/>
              </a:rPr>
              <a:t>Although this information attempts to cover some major recent developments, it is not all-inclusive, and the current status of any decision or principle of law should</a:t>
            </a:r>
            <a:r>
              <a:rPr lang="en-US" sz="800" b="0" i="0" kern="1200" baseline="0" dirty="0">
                <a:solidFill>
                  <a:schemeClr val="bg1">
                    <a:lumMod val="95000"/>
                  </a:schemeClr>
                </a:solidFill>
                <a:latin typeface="+mn-lt"/>
                <a:ea typeface="+mn-ea"/>
                <a:cs typeface="+mn-cs"/>
              </a:rPr>
              <a:t> be verified by counsel.</a:t>
            </a:r>
            <a:r>
              <a:rPr lang="en-US" sz="800" b="0" i="0" kern="1200" dirty="0">
                <a:solidFill>
                  <a:schemeClr val="bg1">
                    <a:lumMod val="95000"/>
                  </a:schemeClr>
                </a:solidFill>
                <a:latin typeface="+mn-lt"/>
                <a:ea typeface="+mn-ea"/>
                <a:cs typeface="+mn-cs"/>
              </a:rPr>
              <a:t>    </a:t>
            </a:r>
            <a:endParaRPr lang="en-US" sz="800" dirty="0">
              <a:solidFill>
                <a:schemeClr val="bg1">
                  <a:lumMod val="95000"/>
                </a:schemeClr>
              </a:solidFill>
            </a:endParaRPr>
          </a:p>
        </p:txBody>
      </p:sp>
      <p:sp>
        <p:nvSpPr>
          <p:cNvPr id="16" name="Rectangle 15">
            <a:extLst>
              <a:ext uri="{FF2B5EF4-FFF2-40B4-BE49-F238E27FC236}">
                <a16:creationId xmlns:a16="http://schemas.microsoft.com/office/drawing/2014/main" id="{A9F46BC2-F9C9-484A-924D-04BA50984452}"/>
              </a:ext>
            </a:extLst>
          </p:cNvPr>
          <p:cNvSpPr/>
          <p:nvPr userDrawn="1"/>
        </p:nvSpPr>
        <p:spPr>
          <a:xfrm>
            <a:off x="-10548" y="-3662"/>
            <a:ext cx="1795173" cy="16991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5DEBD60-5ECF-DD4E-9147-BE6B86D7D295}"/>
              </a:ext>
            </a:extLst>
          </p:cNvPr>
          <p:cNvSpPr/>
          <p:nvPr userDrawn="1"/>
        </p:nvSpPr>
        <p:spPr>
          <a:xfrm>
            <a:off x="-12377" y="3447519"/>
            <a:ext cx="3531134" cy="34104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AEF6BBB-0169-B746-BA2C-2B7F0E041E70}"/>
              </a:ext>
            </a:extLst>
          </p:cNvPr>
          <p:cNvSpPr/>
          <p:nvPr userDrawn="1"/>
        </p:nvSpPr>
        <p:spPr>
          <a:xfrm>
            <a:off x="-10548" y="1692689"/>
            <a:ext cx="1769674" cy="17589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A192501-7935-B947-8F87-E64DD470FF3D}"/>
              </a:ext>
            </a:extLst>
          </p:cNvPr>
          <p:cNvSpPr/>
          <p:nvPr userDrawn="1"/>
        </p:nvSpPr>
        <p:spPr>
          <a:xfrm>
            <a:off x="1734481" y="-3662"/>
            <a:ext cx="1795173" cy="16991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36BDE028-A6AC-4546-A973-39427177A1D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361" y="-115657"/>
            <a:ext cx="1667187" cy="1906944"/>
          </a:xfrm>
          <a:prstGeom prst="rect">
            <a:avLst/>
          </a:prstGeom>
        </p:spPr>
      </p:pic>
      <p:sp>
        <p:nvSpPr>
          <p:cNvPr id="24" name="Rectangle 23">
            <a:extLst>
              <a:ext uri="{FF2B5EF4-FFF2-40B4-BE49-F238E27FC236}">
                <a16:creationId xmlns:a16="http://schemas.microsoft.com/office/drawing/2014/main" id="{EE01F5E0-6582-354B-905D-ED2C3EA3AF57}"/>
              </a:ext>
            </a:extLst>
          </p:cNvPr>
          <p:cNvSpPr/>
          <p:nvPr userDrawn="1"/>
        </p:nvSpPr>
        <p:spPr>
          <a:xfrm>
            <a:off x="1734481" y="1694219"/>
            <a:ext cx="1784276" cy="17611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5D2829E0-769E-FE40-BBFA-A16975E0F37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101488" y="1915708"/>
            <a:ext cx="1079482" cy="1476264"/>
          </a:xfrm>
          <a:prstGeom prst="rect">
            <a:avLst/>
          </a:prstGeom>
        </p:spPr>
      </p:pic>
      <p:pic>
        <p:nvPicPr>
          <p:cNvPr id="26" name="Picture 25">
            <a:extLst>
              <a:ext uri="{FF2B5EF4-FFF2-40B4-BE49-F238E27FC236}">
                <a16:creationId xmlns:a16="http://schemas.microsoft.com/office/drawing/2014/main" id="{AF49F3CE-49B7-2843-977A-A71754EF4693}"/>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02494" y="3296672"/>
            <a:ext cx="3200400" cy="3657600"/>
          </a:xfrm>
          <a:prstGeom prst="rect">
            <a:avLst/>
          </a:prstGeom>
        </p:spPr>
      </p:pic>
    </p:spTree>
    <p:extLst>
      <p:ext uri="{BB962C8B-B14F-4D97-AF65-F5344CB8AC3E}">
        <p14:creationId xmlns:p14="http://schemas.microsoft.com/office/powerpoint/2010/main" val="2179986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5">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FCA5783E-8DC7-AD44-89BD-3612A860842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505564" y="0"/>
            <a:ext cx="1752782" cy="1728652"/>
          </a:xfrm>
          <a:prstGeom prst="rect">
            <a:avLst/>
          </a:prstGeom>
        </p:spPr>
      </p:pic>
      <p:sp>
        <p:nvSpPr>
          <p:cNvPr id="35" name="Rectangle 34">
            <a:extLst>
              <a:ext uri="{FF2B5EF4-FFF2-40B4-BE49-F238E27FC236}">
                <a16:creationId xmlns:a16="http://schemas.microsoft.com/office/drawing/2014/main" id="{B939501D-7969-8047-9DDD-0ADC474535AF}"/>
              </a:ext>
            </a:extLst>
          </p:cNvPr>
          <p:cNvSpPr/>
          <p:nvPr userDrawn="1"/>
        </p:nvSpPr>
        <p:spPr>
          <a:xfrm>
            <a:off x="-2" y="6303634"/>
            <a:ext cx="12192002" cy="5543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995F8FF-799E-FC4B-84DB-FA3F5D0BD391}"/>
              </a:ext>
            </a:extLst>
          </p:cNvPr>
          <p:cNvSpPr/>
          <p:nvPr userDrawn="1"/>
        </p:nvSpPr>
        <p:spPr>
          <a:xfrm rot="10800000">
            <a:off x="-598" y="3432330"/>
            <a:ext cx="1753381" cy="17235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5914B46-9CF9-7C4C-9495-23D16E901394}"/>
              </a:ext>
            </a:extLst>
          </p:cNvPr>
          <p:cNvSpPr/>
          <p:nvPr userDrawn="1"/>
        </p:nvSpPr>
        <p:spPr>
          <a:xfrm rot="10800000">
            <a:off x="3496595" y="1706216"/>
            <a:ext cx="1761752" cy="172611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3">
            <a:extLst>
              <a:ext uri="{FF2B5EF4-FFF2-40B4-BE49-F238E27FC236}">
                <a16:creationId xmlns:a16="http://schemas.microsoft.com/office/drawing/2014/main" id="{23C88826-E312-6345-B719-E916511DFFCF}"/>
              </a:ext>
            </a:extLst>
          </p:cNvPr>
          <p:cNvSpPr>
            <a:spLocks noGrp="1"/>
          </p:cNvSpPr>
          <p:nvPr>
            <p:ph sz="quarter" idx="10" hasCustomPrompt="1"/>
          </p:nvPr>
        </p:nvSpPr>
        <p:spPr>
          <a:xfrm>
            <a:off x="5633763" y="182483"/>
            <a:ext cx="6285808" cy="3240269"/>
          </a:xfrm>
          <a:prstGeom prst="rect">
            <a:avLst/>
          </a:prstGeom>
        </p:spPr>
        <p:txBody>
          <a:bodyPr anchor="b">
            <a:normAutofit/>
          </a:bodyPr>
          <a:lstStyle>
            <a:lvl1pPr marL="0" indent="0" algn="l">
              <a:buNone/>
              <a:defRPr sz="4000" b="1">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Presentation Title</a:t>
            </a:r>
          </a:p>
        </p:txBody>
      </p:sp>
      <p:sp>
        <p:nvSpPr>
          <p:cNvPr id="16" name="Content Placeholder 3">
            <a:extLst>
              <a:ext uri="{FF2B5EF4-FFF2-40B4-BE49-F238E27FC236}">
                <a16:creationId xmlns:a16="http://schemas.microsoft.com/office/drawing/2014/main" id="{D5870085-CDB9-2649-BE9B-3A7AEE111175}"/>
              </a:ext>
            </a:extLst>
          </p:cNvPr>
          <p:cNvSpPr>
            <a:spLocks noGrp="1"/>
          </p:cNvSpPr>
          <p:nvPr>
            <p:ph sz="quarter" idx="11" hasCustomPrompt="1"/>
          </p:nvPr>
        </p:nvSpPr>
        <p:spPr>
          <a:xfrm>
            <a:off x="5626792" y="3440832"/>
            <a:ext cx="6285808" cy="1538065"/>
          </a:xfrm>
          <a:prstGeom prst="rect">
            <a:avLst/>
          </a:prstGeom>
        </p:spPr>
        <p:txBody>
          <a:bodyPr anchor="t">
            <a:normAutofit/>
          </a:bodyPr>
          <a:lstStyle>
            <a:lvl1pPr marL="0" indent="0" algn="l">
              <a:buNone/>
              <a:defRPr sz="2800">
                <a:solidFill>
                  <a:schemeClr val="accent3"/>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Presentation Title</a:t>
            </a:r>
          </a:p>
        </p:txBody>
      </p:sp>
      <p:sp>
        <p:nvSpPr>
          <p:cNvPr id="18" name="Rectangle 17"/>
          <p:cNvSpPr/>
          <p:nvPr userDrawn="1"/>
        </p:nvSpPr>
        <p:spPr>
          <a:xfrm>
            <a:off x="0" y="11831"/>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5700B217-69EF-E24B-9949-A52C5D935E8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56786" y="6125564"/>
            <a:ext cx="1431618" cy="434825"/>
          </a:xfrm>
          <a:prstGeom prst="rect">
            <a:avLst/>
          </a:prstGeom>
        </p:spPr>
      </p:pic>
      <p:sp>
        <p:nvSpPr>
          <p:cNvPr id="17" name="Rectangle 16">
            <a:extLst>
              <a:ext uri="{FF2B5EF4-FFF2-40B4-BE49-F238E27FC236}">
                <a16:creationId xmlns:a16="http://schemas.microsoft.com/office/drawing/2014/main" id="{CE97094C-8247-B74A-880A-300A70646275}"/>
              </a:ext>
            </a:extLst>
          </p:cNvPr>
          <p:cNvSpPr/>
          <p:nvPr userDrawn="1"/>
        </p:nvSpPr>
        <p:spPr>
          <a:xfrm rot="10800000">
            <a:off x="0" y="5151786"/>
            <a:ext cx="1752782" cy="17062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E039F927-BC35-3A41-9F7B-7400628C992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5284265"/>
            <a:ext cx="1536025" cy="1391827"/>
          </a:xfrm>
          <a:prstGeom prst="rect">
            <a:avLst/>
          </a:prstGeom>
        </p:spPr>
      </p:pic>
      <p:sp>
        <p:nvSpPr>
          <p:cNvPr id="29" name="Rectangle 28">
            <a:extLst>
              <a:ext uri="{FF2B5EF4-FFF2-40B4-BE49-F238E27FC236}">
                <a16:creationId xmlns:a16="http://schemas.microsoft.com/office/drawing/2014/main" id="{7050A405-6340-7946-B2C4-97F25CD4F9E1}"/>
              </a:ext>
            </a:extLst>
          </p:cNvPr>
          <p:cNvSpPr/>
          <p:nvPr userDrawn="1"/>
        </p:nvSpPr>
        <p:spPr>
          <a:xfrm rot="10800000">
            <a:off x="-596" y="0"/>
            <a:ext cx="3506161" cy="34319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3B9593E-2916-B942-AF22-D9DE803A150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81185" y="256843"/>
            <a:ext cx="2118963" cy="2938296"/>
          </a:xfrm>
          <a:prstGeom prst="rect">
            <a:avLst/>
          </a:prstGeom>
        </p:spPr>
      </p:pic>
      <p:pic>
        <p:nvPicPr>
          <p:cNvPr id="23" name="Picture 22">
            <a:extLst>
              <a:ext uri="{FF2B5EF4-FFF2-40B4-BE49-F238E27FC236}">
                <a16:creationId xmlns:a16="http://schemas.microsoft.com/office/drawing/2014/main" id="{C828788C-6D74-6B47-A18A-4181CFBB4E34}"/>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1752782" y="3431991"/>
            <a:ext cx="3505564" cy="3426009"/>
          </a:xfrm>
          <a:prstGeom prst="rect">
            <a:avLst/>
          </a:prstGeom>
        </p:spPr>
      </p:pic>
    </p:spTree>
    <p:extLst>
      <p:ext uri="{BB962C8B-B14F-4D97-AF65-F5344CB8AC3E}">
        <p14:creationId xmlns:p14="http://schemas.microsoft.com/office/powerpoint/2010/main" val="4256296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4="http://schemas.microsoft.com/office/drawing/2010/main" xmlns:a16="http://schemas.microsoft.com/office/drawing/2014/main"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6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8E55D5-9F4E-D04C-BCDD-580D89FA775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749980" y="3431523"/>
            <a:ext cx="3515348" cy="3450141"/>
          </a:xfrm>
          <a:prstGeom prst="rect">
            <a:avLst/>
          </a:prstGeom>
        </p:spPr>
      </p:pic>
      <p:sp>
        <p:nvSpPr>
          <p:cNvPr id="34" name="Rectangle 33">
            <a:extLst>
              <a:ext uri="{FF2B5EF4-FFF2-40B4-BE49-F238E27FC236}">
                <a16:creationId xmlns:a16="http://schemas.microsoft.com/office/drawing/2014/main" id="{D995F8FF-799E-FC4B-84DB-FA3F5D0BD391}"/>
              </a:ext>
            </a:extLst>
          </p:cNvPr>
          <p:cNvSpPr/>
          <p:nvPr userDrawn="1"/>
        </p:nvSpPr>
        <p:spPr>
          <a:xfrm rot="10800000">
            <a:off x="-598" y="3432330"/>
            <a:ext cx="1753381" cy="17235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5914B46-9CF9-7C4C-9495-23D16E901394}"/>
              </a:ext>
            </a:extLst>
          </p:cNvPr>
          <p:cNvSpPr/>
          <p:nvPr userDrawn="1"/>
        </p:nvSpPr>
        <p:spPr>
          <a:xfrm rot="10800000">
            <a:off x="3512395" y="1736552"/>
            <a:ext cx="1745952" cy="16957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3">
            <a:extLst>
              <a:ext uri="{FF2B5EF4-FFF2-40B4-BE49-F238E27FC236}">
                <a16:creationId xmlns:a16="http://schemas.microsoft.com/office/drawing/2014/main" id="{23C88826-E312-6345-B719-E916511DFFCF}"/>
              </a:ext>
            </a:extLst>
          </p:cNvPr>
          <p:cNvSpPr>
            <a:spLocks noGrp="1"/>
          </p:cNvSpPr>
          <p:nvPr>
            <p:ph sz="quarter" idx="10" hasCustomPrompt="1"/>
          </p:nvPr>
        </p:nvSpPr>
        <p:spPr>
          <a:xfrm>
            <a:off x="5633763" y="182483"/>
            <a:ext cx="6285808" cy="3240269"/>
          </a:xfrm>
          <a:prstGeom prst="rect">
            <a:avLst/>
          </a:prstGeom>
        </p:spPr>
        <p:txBody>
          <a:bodyPr anchor="b">
            <a:normAutofit/>
          </a:bodyPr>
          <a:lstStyle>
            <a:lvl1pPr marL="0" indent="0" algn="l">
              <a:buNone/>
              <a:defRPr sz="4000" b="1">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Presentation Title</a:t>
            </a:r>
          </a:p>
        </p:txBody>
      </p:sp>
      <p:sp>
        <p:nvSpPr>
          <p:cNvPr id="16" name="Content Placeholder 3">
            <a:extLst>
              <a:ext uri="{FF2B5EF4-FFF2-40B4-BE49-F238E27FC236}">
                <a16:creationId xmlns:a16="http://schemas.microsoft.com/office/drawing/2014/main" id="{D5870085-CDB9-2649-BE9B-3A7AEE111175}"/>
              </a:ext>
            </a:extLst>
          </p:cNvPr>
          <p:cNvSpPr>
            <a:spLocks noGrp="1"/>
          </p:cNvSpPr>
          <p:nvPr>
            <p:ph sz="quarter" idx="11" hasCustomPrompt="1"/>
          </p:nvPr>
        </p:nvSpPr>
        <p:spPr>
          <a:xfrm>
            <a:off x="5626792" y="3440832"/>
            <a:ext cx="6285808" cy="1538065"/>
          </a:xfrm>
          <a:prstGeom prst="rect">
            <a:avLst/>
          </a:prstGeom>
        </p:spPr>
        <p:txBody>
          <a:bodyPr anchor="t">
            <a:normAutofit/>
          </a:bodyPr>
          <a:lstStyle>
            <a:lvl1pPr marL="0" indent="0" algn="l">
              <a:buNone/>
              <a:defRPr sz="2800">
                <a:solidFill>
                  <a:schemeClr val="accent3"/>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Presentation Subtitle</a:t>
            </a:r>
          </a:p>
        </p:txBody>
      </p:sp>
      <p:sp>
        <p:nvSpPr>
          <p:cNvPr id="18" name="Rectangle 17"/>
          <p:cNvSpPr/>
          <p:nvPr userDrawn="1"/>
        </p:nvSpPr>
        <p:spPr>
          <a:xfrm>
            <a:off x="0" y="11831"/>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5700B217-69EF-E24B-9949-A52C5D935E8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56786" y="6125564"/>
            <a:ext cx="1431618" cy="434825"/>
          </a:xfrm>
          <a:prstGeom prst="rect">
            <a:avLst/>
          </a:prstGeom>
        </p:spPr>
      </p:pic>
      <p:sp>
        <p:nvSpPr>
          <p:cNvPr id="17" name="Rectangle 16">
            <a:extLst>
              <a:ext uri="{FF2B5EF4-FFF2-40B4-BE49-F238E27FC236}">
                <a16:creationId xmlns:a16="http://schemas.microsoft.com/office/drawing/2014/main" id="{CE97094C-8247-B74A-880A-300A70646275}"/>
              </a:ext>
            </a:extLst>
          </p:cNvPr>
          <p:cNvSpPr/>
          <p:nvPr userDrawn="1"/>
        </p:nvSpPr>
        <p:spPr>
          <a:xfrm rot="10800000">
            <a:off x="0" y="5151786"/>
            <a:ext cx="1752782" cy="17298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E039F927-BC35-3A41-9F7B-7400628C992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5284265"/>
            <a:ext cx="1536025" cy="1391827"/>
          </a:xfrm>
          <a:prstGeom prst="rect">
            <a:avLst/>
          </a:prstGeom>
        </p:spPr>
      </p:pic>
      <p:sp>
        <p:nvSpPr>
          <p:cNvPr id="29" name="Rectangle 28">
            <a:extLst>
              <a:ext uri="{FF2B5EF4-FFF2-40B4-BE49-F238E27FC236}">
                <a16:creationId xmlns:a16="http://schemas.microsoft.com/office/drawing/2014/main" id="{7050A405-6340-7946-B2C4-97F25CD4F9E1}"/>
              </a:ext>
            </a:extLst>
          </p:cNvPr>
          <p:cNvSpPr/>
          <p:nvPr userDrawn="1"/>
        </p:nvSpPr>
        <p:spPr>
          <a:xfrm rot="10800000">
            <a:off x="0" y="-12304"/>
            <a:ext cx="3512396" cy="34531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3B9593E-2916-B942-AF22-D9DE803A150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30907" y="291771"/>
            <a:ext cx="2056815" cy="2852117"/>
          </a:xfrm>
          <a:prstGeom prst="rect">
            <a:avLst/>
          </a:prstGeom>
        </p:spPr>
      </p:pic>
      <p:sp>
        <p:nvSpPr>
          <p:cNvPr id="21" name="Rectangle 20">
            <a:extLst>
              <a:ext uri="{FF2B5EF4-FFF2-40B4-BE49-F238E27FC236}">
                <a16:creationId xmlns:a16="http://schemas.microsoft.com/office/drawing/2014/main" id="{AEB85129-F2F8-3043-84AD-68686B3FD116}"/>
              </a:ext>
            </a:extLst>
          </p:cNvPr>
          <p:cNvSpPr/>
          <p:nvPr userDrawn="1"/>
        </p:nvSpPr>
        <p:spPr>
          <a:xfrm rot="10800000">
            <a:off x="3512395" y="-12306"/>
            <a:ext cx="1745952" cy="17488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C71796B-7020-1242-8695-9A768796C589}"/>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l="14831" t="9563" r="20586" b="14738"/>
          <a:stretch/>
        </p:blipFill>
        <p:spPr>
          <a:xfrm>
            <a:off x="3748527" y="133958"/>
            <a:ext cx="1232463" cy="1444584"/>
          </a:xfrm>
          <a:prstGeom prst="rect">
            <a:avLst/>
          </a:prstGeom>
        </p:spPr>
      </p:pic>
    </p:spTree>
    <p:extLst>
      <p:ext uri="{BB962C8B-B14F-4D97-AF65-F5344CB8AC3E}">
        <p14:creationId xmlns:p14="http://schemas.microsoft.com/office/powerpoint/2010/main" val="372976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4="http://schemas.microsoft.com/office/drawing/2010/main" xmlns:a16="http://schemas.microsoft.com/office/drawing/2014/main"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62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Presenter - Teal">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15DD345-3DA1-A547-AA56-65713CFA566E}"/>
              </a:ext>
            </a:extLst>
          </p:cNvPr>
          <p:cNvSpPr/>
          <p:nvPr userDrawn="1"/>
        </p:nvSpPr>
        <p:spPr>
          <a:xfrm rot="16200000">
            <a:off x="5407597" y="-5414537"/>
            <a:ext cx="1371600" cy="12192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F29206FB-9596-C147-A0A7-52D19B573B03}"/>
              </a:ext>
            </a:extLst>
          </p:cNvPr>
          <p:cNvSpPr>
            <a:spLocks noGrp="1"/>
          </p:cNvSpPr>
          <p:nvPr>
            <p:ph type="sldNum" sz="quarter" idx="10"/>
          </p:nvPr>
        </p:nvSpPr>
        <p:spPr>
          <a:xfrm>
            <a:off x="9067800" y="6553201"/>
            <a:ext cx="2844800" cy="228600"/>
          </a:xfrm>
          <a:prstGeom prst="rect">
            <a:avLst/>
          </a:prstGeom>
        </p:spPr>
        <p:txBody>
          <a:bodyPr/>
          <a:lstStyle/>
          <a:p>
            <a:fld id="{B73F69C2-009F-4240-9724-5B3BAC1E9E06}" type="slidenum">
              <a:rPr lang="en-US" smtClean="0"/>
              <a:pPr/>
              <a:t>‹#›</a:t>
            </a:fld>
            <a:endParaRPr lang="en-US" dirty="0"/>
          </a:p>
        </p:txBody>
      </p:sp>
      <p:sp>
        <p:nvSpPr>
          <p:cNvPr id="14" name="Picture Placeholder 11">
            <a:extLst>
              <a:ext uri="{FF2B5EF4-FFF2-40B4-BE49-F238E27FC236}">
                <a16:creationId xmlns:a16="http://schemas.microsoft.com/office/drawing/2014/main" id="{DD123DEE-23CE-7041-9FE5-C470E85B6DB3}"/>
              </a:ext>
            </a:extLst>
          </p:cNvPr>
          <p:cNvSpPr>
            <a:spLocks noGrp="1"/>
          </p:cNvSpPr>
          <p:nvPr>
            <p:ph type="pic" sz="quarter" idx="16"/>
          </p:nvPr>
        </p:nvSpPr>
        <p:spPr>
          <a:xfrm>
            <a:off x="4994148" y="1600200"/>
            <a:ext cx="2203704" cy="2203704"/>
          </a:xfrm>
          <a:prstGeom prst="rect">
            <a:avLst/>
          </a:prstGeom>
        </p:spPr>
        <p:txBody>
          <a:bodyPr/>
          <a:lstStyle>
            <a:lvl1pPr marL="0" indent="0">
              <a:buNone/>
              <a:defRPr sz="1600"/>
            </a:lvl1pPr>
          </a:lstStyle>
          <a:p>
            <a:endParaRPr lang="en-US" dirty="0"/>
          </a:p>
        </p:txBody>
      </p:sp>
      <p:sp>
        <p:nvSpPr>
          <p:cNvPr id="15" name="Text Placeholder 16">
            <a:extLst>
              <a:ext uri="{FF2B5EF4-FFF2-40B4-BE49-F238E27FC236}">
                <a16:creationId xmlns:a16="http://schemas.microsoft.com/office/drawing/2014/main" id="{53236F1E-6AE0-E848-9173-D127911B1DAB}"/>
              </a:ext>
            </a:extLst>
          </p:cNvPr>
          <p:cNvSpPr>
            <a:spLocks noGrp="1"/>
          </p:cNvSpPr>
          <p:nvPr>
            <p:ph type="body" sz="quarter" idx="17" hasCustomPrompt="1"/>
          </p:nvPr>
        </p:nvSpPr>
        <p:spPr>
          <a:xfrm>
            <a:off x="4843220" y="3948735"/>
            <a:ext cx="2505560" cy="382527"/>
          </a:xfrm>
          <a:prstGeom prst="rect">
            <a:avLst/>
          </a:prstGeom>
        </p:spPr>
        <p:txBody>
          <a:bodyPr/>
          <a:lstStyle>
            <a:lvl1pPr marL="0" indent="0" algn="ctr">
              <a:buNone/>
              <a:defRPr sz="20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16" name="Text Placeholder 8">
            <a:extLst>
              <a:ext uri="{FF2B5EF4-FFF2-40B4-BE49-F238E27FC236}">
                <a16:creationId xmlns:a16="http://schemas.microsoft.com/office/drawing/2014/main" id="{2A99C8AA-13C1-5D42-9E04-3789449FEA6C}"/>
              </a:ext>
            </a:extLst>
          </p:cNvPr>
          <p:cNvSpPr>
            <a:spLocks noGrp="1"/>
          </p:cNvSpPr>
          <p:nvPr>
            <p:ph type="body" sz="quarter" idx="21" hasCustomPrompt="1"/>
          </p:nvPr>
        </p:nvSpPr>
        <p:spPr>
          <a:xfrm>
            <a:off x="4842117" y="4556023"/>
            <a:ext cx="2506663" cy="13858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19" name="Rectangle 18">
            <a:extLst>
              <a:ext uri="{FF2B5EF4-FFF2-40B4-BE49-F238E27FC236}">
                <a16:creationId xmlns:a16="http://schemas.microsoft.com/office/drawing/2014/main" id="{54F8A994-7657-4140-9A41-98C9059E2243}"/>
              </a:ext>
            </a:extLst>
          </p:cNvPr>
          <p:cNvSpPr/>
          <p:nvPr userDrawn="1"/>
        </p:nvSpPr>
        <p:spPr>
          <a:xfrm>
            <a:off x="3048" y="3803904"/>
            <a:ext cx="12188952" cy="955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0" name="Rectangle 9"/>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27BE004-1A4B-0C4A-A19A-F64B707C2B50}"/>
              </a:ext>
            </a:extLst>
          </p:cNvPr>
          <p:cNvSpPr>
            <a:spLocks noGrp="1"/>
          </p:cNvSpPr>
          <p:nvPr>
            <p:ph type="title" hasCustomPrompt="1"/>
          </p:nvPr>
        </p:nvSpPr>
        <p:spPr>
          <a:xfrm>
            <a:off x="277810" y="127322"/>
            <a:ext cx="11631171" cy="1161211"/>
          </a:xfrm>
          <a:prstGeom prst="rect">
            <a:avLst/>
          </a:prstGeom>
        </p:spPr>
        <p:txBody>
          <a:bodyPr anchor="ctr">
            <a:normAutofit/>
          </a:bodyPr>
          <a:lstStyle>
            <a:lvl1pPr algn="l">
              <a:defRPr sz="4000" b="1">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spTree>
    <p:extLst>
      <p:ext uri="{BB962C8B-B14F-4D97-AF65-F5344CB8AC3E}">
        <p14:creationId xmlns:p14="http://schemas.microsoft.com/office/powerpoint/2010/main" val="120822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6="http://schemas.microsoft.com/office/drawing/2014/main" xmlns="">
      <p:transition spd="med">
        <p:fade/>
      </p:transition>
    </mc:Fallback>
  </mc:AlternateContent>
  <p:extLst>
    <p:ext uri="{DCECCB84-F9BA-43D5-87BE-67443E8EF086}">
      <p15:sldGuideLst xmlns:p15="http://schemas.microsoft.com/office/powerpoint/2012/main">
        <p15:guide id="1" orient="horz" pos="1008"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Presenter - Gree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76F0E4C-FF2A-2245-AE63-8586AD1368A8}"/>
              </a:ext>
            </a:extLst>
          </p:cNvPr>
          <p:cNvSpPr/>
          <p:nvPr userDrawn="1"/>
        </p:nvSpPr>
        <p:spPr>
          <a:xfrm rot="16200000">
            <a:off x="5407597" y="-5414537"/>
            <a:ext cx="1371600" cy="12192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F29206FB-9596-C147-A0A7-52D19B573B03}"/>
              </a:ext>
            </a:extLst>
          </p:cNvPr>
          <p:cNvSpPr>
            <a:spLocks noGrp="1"/>
          </p:cNvSpPr>
          <p:nvPr>
            <p:ph type="sldNum" sz="quarter" idx="10"/>
          </p:nvPr>
        </p:nvSpPr>
        <p:spPr>
          <a:xfrm>
            <a:off x="9067800" y="6553201"/>
            <a:ext cx="2844800" cy="228600"/>
          </a:xfrm>
          <a:prstGeom prst="rect">
            <a:avLst/>
          </a:prstGeom>
        </p:spPr>
        <p:txBody>
          <a:bodyPr/>
          <a:lstStyle/>
          <a:p>
            <a:fld id="{B73F69C2-009F-4240-9724-5B3BAC1E9E06}" type="slidenum">
              <a:rPr lang="en-US" smtClean="0"/>
              <a:pPr/>
              <a:t>‹#›</a:t>
            </a:fld>
            <a:endParaRPr lang="en-US" dirty="0"/>
          </a:p>
        </p:txBody>
      </p:sp>
      <p:sp>
        <p:nvSpPr>
          <p:cNvPr id="14" name="Picture Placeholder 11">
            <a:extLst>
              <a:ext uri="{FF2B5EF4-FFF2-40B4-BE49-F238E27FC236}">
                <a16:creationId xmlns:a16="http://schemas.microsoft.com/office/drawing/2014/main" id="{DD123DEE-23CE-7041-9FE5-C470E85B6DB3}"/>
              </a:ext>
            </a:extLst>
          </p:cNvPr>
          <p:cNvSpPr>
            <a:spLocks noGrp="1"/>
          </p:cNvSpPr>
          <p:nvPr>
            <p:ph type="pic" sz="quarter" idx="16"/>
          </p:nvPr>
        </p:nvSpPr>
        <p:spPr>
          <a:xfrm>
            <a:off x="4994148" y="1600200"/>
            <a:ext cx="2203704" cy="2203704"/>
          </a:xfrm>
          <a:prstGeom prst="rect">
            <a:avLst/>
          </a:prstGeom>
        </p:spPr>
        <p:txBody>
          <a:bodyPr/>
          <a:lstStyle>
            <a:lvl1pPr marL="0" indent="0">
              <a:buNone/>
              <a:defRPr sz="1600"/>
            </a:lvl1pPr>
          </a:lstStyle>
          <a:p>
            <a:endParaRPr lang="en-US" dirty="0"/>
          </a:p>
        </p:txBody>
      </p:sp>
      <p:sp>
        <p:nvSpPr>
          <p:cNvPr id="15" name="Text Placeholder 16">
            <a:extLst>
              <a:ext uri="{FF2B5EF4-FFF2-40B4-BE49-F238E27FC236}">
                <a16:creationId xmlns:a16="http://schemas.microsoft.com/office/drawing/2014/main" id="{53236F1E-6AE0-E848-9173-D127911B1DAB}"/>
              </a:ext>
            </a:extLst>
          </p:cNvPr>
          <p:cNvSpPr>
            <a:spLocks noGrp="1"/>
          </p:cNvSpPr>
          <p:nvPr>
            <p:ph type="body" sz="quarter" idx="17" hasCustomPrompt="1"/>
          </p:nvPr>
        </p:nvSpPr>
        <p:spPr>
          <a:xfrm>
            <a:off x="4843220" y="3948735"/>
            <a:ext cx="2505560" cy="382527"/>
          </a:xfrm>
          <a:prstGeom prst="rect">
            <a:avLst/>
          </a:prstGeom>
        </p:spPr>
        <p:txBody>
          <a:bodyPr/>
          <a:lstStyle>
            <a:lvl1pPr marL="0" indent="0" algn="ctr">
              <a:buNone/>
              <a:defRPr sz="20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16" name="Text Placeholder 8">
            <a:extLst>
              <a:ext uri="{FF2B5EF4-FFF2-40B4-BE49-F238E27FC236}">
                <a16:creationId xmlns:a16="http://schemas.microsoft.com/office/drawing/2014/main" id="{2A99C8AA-13C1-5D42-9E04-3789449FEA6C}"/>
              </a:ext>
            </a:extLst>
          </p:cNvPr>
          <p:cNvSpPr>
            <a:spLocks noGrp="1"/>
          </p:cNvSpPr>
          <p:nvPr>
            <p:ph type="body" sz="quarter" idx="21" hasCustomPrompt="1"/>
          </p:nvPr>
        </p:nvSpPr>
        <p:spPr>
          <a:xfrm>
            <a:off x="4842117" y="4556023"/>
            <a:ext cx="2506663" cy="13858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19" name="Rectangle 18">
            <a:extLst>
              <a:ext uri="{FF2B5EF4-FFF2-40B4-BE49-F238E27FC236}">
                <a16:creationId xmlns:a16="http://schemas.microsoft.com/office/drawing/2014/main" id="{54F8A994-7657-4140-9A41-98C9059E2243}"/>
              </a:ext>
            </a:extLst>
          </p:cNvPr>
          <p:cNvSpPr/>
          <p:nvPr userDrawn="1"/>
        </p:nvSpPr>
        <p:spPr>
          <a:xfrm>
            <a:off x="3048" y="3803904"/>
            <a:ext cx="12188952" cy="955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1" name="Rectangle 10"/>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4625501F-39A3-404E-82CF-859D082DDF54}"/>
              </a:ext>
            </a:extLst>
          </p:cNvPr>
          <p:cNvSpPr>
            <a:spLocks noGrp="1"/>
          </p:cNvSpPr>
          <p:nvPr>
            <p:ph type="title" hasCustomPrompt="1"/>
          </p:nvPr>
        </p:nvSpPr>
        <p:spPr>
          <a:xfrm>
            <a:off x="277810" y="127322"/>
            <a:ext cx="11631171" cy="1161211"/>
          </a:xfrm>
          <a:prstGeom prst="rect">
            <a:avLst/>
          </a:prstGeom>
        </p:spPr>
        <p:txBody>
          <a:bodyPr anchor="ctr">
            <a:normAutofit/>
          </a:bodyPr>
          <a:lstStyle>
            <a:lvl1pPr algn="l">
              <a:defRPr sz="4000" b="1">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spTree>
    <p:extLst>
      <p:ext uri="{BB962C8B-B14F-4D97-AF65-F5344CB8AC3E}">
        <p14:creationId xmlns:p14="http://schemas.microsoft.com/office/powerpoint/2010/main" val="347311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6="http://schemas.microsoft.com/office/drawing/2014/main" xmlns="">
      <p:transition spd="med">
        <p:fade/>
      </p:transition>
    </mc:Fallback>
  </mc:AlternateContent>
  <p:extLst>
    <p:ext uri="{DCECCB84-F9BA-43D5-87BE-67443E8EF086}">
      <p15:sldGuideLst xmlns:p15="http://schemas.microsoft.com/office/powerpoint/2012/main">
        <p15:guide id="1" orient="horz" pos="1008" userDrawn="1">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Presenters - Teal">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62A9A40-BEB4-7B40-997E-DC182EE3879D}"/>
              </a:ext>
            </a:extLst>
          </p:cNvPr>
          <p:cNvSpPr/>
          <p:nvPr userDrawn="1"/>
        </p:nvSpPr>
        <p:spPr>
          <a:xfrm>
            <a:off x="3048" y="3803904"/>
            <a:ext cx="12188952" cy="955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Slide Number Placeholder 2">
            <a:extLst>
              <a:ext uri="{FF2B5EF4-FFF2-40B4-BE49-F238E27FC236}">
                <a16:creationId xmlns:a16="http://schemas.microsoft.com/office/drawing/2014/main" id="{F29206FB-9596-C147-A0A7-52D19B573B03}"/>
              </a:ext>
            </a:extLst>
          </p:cNvPr>
          <p:cNvSpPr>
            <a:spLocks noGrp="1"/>
          </p:cNvSpPr>
          <p:nvPr>
            <p:ph type="sldNum" sz="quarter" idx="10"/>
          </p:nvPr>
        </p:nvSpPr>
        <p:spPr>
          <a:xfrm>
            <a:off x="9067800" y="6553201"/>
            <a:ext cx="2844800" cy="228600"/>
          </a:xfrm>
          <a:prstGeom prst="rect">
            <a:avLst/>
          </a:prstGeom>
        </p:spPr>
        <p:txBody>
          <a:bodyPr/>
          <a:lstStyle/>
          <a:p>
            <a:fld id="{B73F69C2-009F-4240-9724-5B3BAC1E9E06}" type="slidenum">
              <a:rPr lang="en-US" smtClean="0"/>
              <a:pPr/>
              <a:t>‹#›</a:t>
            </a:fld>
            <a:endParaRPr lang="en-US" dirty="0"/>
          </a:p>
        </p:txBody>
      </p:sp>
      <p:sp>
        <p:nvSpPr>
          <p:cNvPr id="15" name="Rectangle 14">
            <a:extLst>
              <a:ext uri="{FF2B5EF4-FFF2-40B4-BE49-F238E27FC236}">
                <a16:creationId xmlns:a16="http://schemas.microsoft.com/office/drawing/2014/main" id="{F5E9076C-7DD8-C840-AC09-EC378D1D03ED}"/>
              </a:ext>
            </a:extLst>
          </p:cNvPr>
          <p:cNvSpPr/>
          <p:nvPr userDrawn="1"/>
        </p:nvSpPr>
        <p:spPr>
          <a:xfrm>
            <a:off x="-5206" y="0"/>
            <a:ext cx="12192000"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178CFC6-FF44-5244-AD46-0373C7D441F5}"/>
              </a:ext>
            </a:extLst>
          </p:cNvPr>
          <p:cNvSpPr/>
          <p:nvPr userDrawn="1"/>
        </p:nvSpPr>
        <p:spPr>
          <a:xfrm rot="16200000">
            <a:off x="5407597" y="-5414537"/>
            <a:ext cx="1371600" cy="12192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icture Placeholder 11">
            <a:extLst>
              <a:ext uri="{FF2B5EF4-FFF2-40B4-BE49-F238E27FC236}">
                <a16:creationId xmlns:a16="http://schemas.microsoft.com/office/drawing/2014/main" id="{A69939F8-CCC6-DB4C-844C-FD63FBB4553B}"/>
              </a:ext>
            </a:extLst>
          </p:cNvPr>
          <p:cNvSpPr>
            <a:spLocks noGrp="1"/>
          </p:cNvSpPr>
          <p:nvPr>
            <p:ph type="pic" sz="quarter" idx="11"/>
          </p:nvPr>
        </p:nvSpPr>
        <p:spPr>
          <a:xfrm>
            <a:off x="3503738" y="1600200"/>
            <a:ext cx="2203704" cy="2203704"/>
          </a:xfrm>
          <a:prstGeom prst="rect">
            <a:avLst/>
          </a:prstGeom>
        </p:spPr>
        <p:txBody>
          <a:bodyPr/>
          <a:lstStyle>
            <a:lvl1pPr marL="0" indent="0">
              <a:buNone/>
              <a:defRPr sz="1600"/>
            </a:lvl1pPr>
          </a:lstStyle>
          <a:p>
            <a:endParaRPr lang="en-US" dirty="0"/>
          </a:p>
        </p:txBody>
      </p:sp>
      <p:sp>
        <p:nvSpPr>
          <p:cNvPr id="23" name="Text Placeholder 16">
            <a:extLst>
              <a:ext uri="{FF2B5EF4-FFF2-40B4-BE49-F238E27FC236}">
                <a16:creationId xmlns:a16="http://schemas.microsoft.com/office/drawing/2014/main" id="{9EB28934-ECF8-7043-A57B-60F001EE8CB9}"/>
              </a:ext>
            </a:extLst>
          </p:cNvPr>
          <p:cNvSpPr>
            <a:spLocks noGrp="1"/>
          </p:cNvSpPr>
          <p:nvPr>
            <p:ph type="body" sz="quarter" idx="14" hasCustomPrompt="1"/>
          </p:nvPr>
        </p:nvSpPr>
        <p:spPr>
          <a:xfrm>
            <a:off x="3352810" y="3948735"/>
            <a:ext cx="2505560" cy="382527"/>
          </a:xfrm>
          <a:prstGeom prst="rect">
            <a:avLst/>
          </a:prstGeom>
        </p:spPr>
        <p:txBody>
          <a:bodyPr/>
          <a:lstStyle>
            <a:lvl1pPr marL="0" indent="0" algn="ctr">
              <a:buNone/>
              <a:defRPr sz="20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24" name="Picture Placeholder 11">
            <a:extLst>
              <a:ext uri="{FF2B5EF4-FFF2-40B4-BE49-F238E27FC236}">
                <a16:creationId xmlns:a16="http://schemas.microsoft.com/office/drawing/2014/main" id="{932CC227-960B-0C45-A313-136FF625ABD4}"/>
              </a:ext>
            </a:extLst>
          </p:cNvPr>
          <p:cNvSpPr>
            <a:spLocks noGrp="1"/>
          </p:cNvSpPr>
          <p:nvPr>
            <p:ph type="pic" sz="quarter" idx="16"/>
          </p:nvPr>
        </p:nvSpPr>
        <p:spPr>
          <a:xfrm>
            <a:off x="6475922" y="1600200"/>
            <a:ext cx="2203704" cy="2203704"/>
          </a:xfrm>
          <a:prstGeom prst="rect">
            <a:avLst/>
          </a:prstGeom>
        </p:spPr>
        <p:txBody>
          <a:bodyPr/>
          <a:lstStyle>
            <a:lvl1pPr marL="0" indent="0">
              <a:buNone/>
              <a:defRPr sz="1600"/>
            </a:lvl1pPr>
          </a:lstStyle>
          <a:p>
            <a:endParaRPr lang="en-US" dirty="0"/>
          </a:p>
        </p:txBody>
      </p:sp>
      <p:sp>
        <p:nvSpPr>
          <p:cNvPr id="25" name="Text Placeholder 16">
            <a:extLst>
              <a:ext uri="{FF2B5EF4-FFF2-40B4-BE49-F238E27FC236}">
                <a16:creationId xmlns:a16="http://schemas.microsoft.com/office/drawing/2014/main" id="{2E0806FA-0E68-5443-951C-367B7100BD26}"/>
              </a:ext>
            </a:extLst>
          </p:cNvPr>
          <p:cNvSpPr>
            <a:spLocks noGrp="1"/>
          </p:cNvSpPr>
          <p:nvPr>
            <p:ph type="body" sz="quarter" idx="17" hasCustomPrompt="1"/>
          </p:nvPr>
        </p:nvSpPr>
        <p:spPr>
          <a:xfrm>
            <a:off x="6324994" y="3948735"/>
            <a:ext cx="2505560" cy="382527"/>
          </a:xfrm>
          <a:prstGeom prst="rect">
            <a:avLst/>
          </a:prstGeom>
        </p:spPr>
        <p:txBody>
          <a:bodyPr/>
          <a:lstStyle>
            <a:lvl1pPr marL="0" indent="0" algn="ctr">
              <a:buNone/>
              <a:defRPr sz="2000" b="1" cap="all" baseline="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Presenter Name</a:t>
            </a:r>
          </a:p>
        </p:txBody>
      </p:sp>
      <p:sp>
        <p:nvSpPr>
          <p:cNvPr id="26" name="Text Placeholder 8">
            <a:extLst>
              <a:ext uri="{FF2B5EF4-FFF2-40B4-BE49-F238E27FC236}">
                <a16:creationId xmlns:a16="http://schemas.microsoft.com/office/drawing/2014/main" id="{DAB048D1-B385-1B46-BC8C-9A2792B89F9B}"/>
              </a:ext>
            </a:extLst>
          </p:cNvPr>
          <p:cNvSpPr>
            <a:spLocks noGrp="1"/>
          </p:cNvSpPr>
          <p:nvPr>
            <p:ph type="body" sz="quarter" idx="18" hasCustomPrompt="1"/>
          </p:nvPr>
        </p:nvSpPr>
        <p:spPr>
          <a:xfrm>
            <a:off x="3352398" y="4549348"/>
            <a:ext cx="2506663" cy="13858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27" name="Text Placeholder 8">
            <a:extLst>
              <a:ext uri="{FF2B5EF4-FFF2-40B4-BE49-F238E27FC236}">
                <a16:creationId xmlns:a16="http://schemas.microsoft.com/office/drawing/2014/main" id="{F16A1384-5B99-1A4C-8F0C-25153124CE21}"/>
              </a:ext>
            </a:extLst>
          </p:cNvPr>
          <p:cNvSpPr>
            <a:spLocks noGrp="1"/>
          </p:cNvSpPr>
          <p:nvPr>
            <p:ph type="body" sz="quarter" idx="19" hasCustomPrompt="1"/>
          </p:nvPr>
        </p:nvSpPr>
        <p:spPr>
          <a:xfrm>
            <a:off x="6323891" y="4549347"/>
            <a:ext cx="2506663" cy="13858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Title/Location/Contact</a:t>
            </a:r>
          </a:p>
        </p:txBody>
      </p:sp>
      <p:sp>
        <p:nvSpPr>
          <p:cNvPr id="14" name="Rectangle 13"/>
          <p:cNvSpPr/>
          <p:nvPr userDrawn="1"/>
        </p:nvSpPr>
        <p:spPr>
          <a:xfrm>
            <a:off x="0" y="0"/>
            <a:ext cx="12192000" cy="685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BE9EBA5D-63EE-EF45-A8C6-55846CA6FE73}"/>
              </a:ext>
            </a:extLst>
          </p:cNvPr>
          <p:cNvSpPr>
            <a:spLocks noGrp="1"/>
          </p:cNvSpPr>
          <p:nvPr>
            <p:ph type="title" hasCustomPrompt="1"/>
          </p:nvPr>
        </p:nvSpPr>
        <p:spPr>
          <a:xfrm>
            <a:off x="277810" y="127322"/>
            <a:ext cx="11631171" cy="1161211"/>
          </a:xfrm>
          <a:prstGeom prst="rect">
            <a:avLst/>
          </a:prstGeom>
        </p:spPr>
        <p:txBody>
          <a:bodyPr anchor="ctr">
            <a:normAutofit/>
          </a:bodyPr>
          <a:lstStyle>
            <a:lvl1pPr algn="l">
              <a:defRPr sz="4000" b="1">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spTree>
    <p:extLst>
      <p:ext uri="{BB962C8B-B14F-4D97-AF65-F5344CB8AC3E}">
        <p14:creationId xmlns:p14="http://schemas.microsoft.com/office/powerpoint/2010/main" val="715852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6="http://schemas.microsoft.com/office/drawing/2014/main" xmlns="">
      <p:transition spd="med">
        <p:fade/>
      </p:transition>
    </mc:Fallback>
  </mc:AlternateContent>
  <p:extLst>
    <p:ext uri="{DCECCB84-F9BA-43D5-87BE-67443E8EF086}">
      <p15:sldGuideLst xmlns:p15="http://schemas.microsoft.com/office/powerpoint/2012/main">
        <p15:guide id="1" orient="horz" pos="1008"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theme" Target="../theme/theme4.xml"/><Relationship Id="rId4"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theme" Target="../theme/theme5.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4.xml"/><Relationship Id="rId1" Type="http://schemas.openxmlformats.org/officeDocument/2006/relationships/slideLayout" Target="../slideLayouts/slideLayout3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theme" Target="../theme/theme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9561243"/>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797"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8E9D72-7F5F-E24E-A471-A12AA52F7A26}"/>
              </a:ext>
            </a:extLst>
          </p:cNvPr>
          <p:cNvSpPr txBox="1"/>
          <p:nvPr userDrawn="1"/>
        </p:nvSpPr>
        <p:spPr>
          <a:xfrm>
            <a:off x="270933" y="6550968"/>
            <a:ext cx="3081867" cy="246221"/>
          </a:xfrm>
          <a:prstGeom prst="rect">
            <a:avLst/>
          </a:prstGeom>
          <a:noFill/>
        </p:spPr>
        <p:txBody>
          <a:bodyPr wrap="square" rtlCol="0">
            <a:spAutoFit/>
          </a:bodyPr>
          <a:lstStyle/>
          <a:p>
            <a:pPr algn="l"/>
            <a:r>
              <a:rPr lang="en-US" sz="1000" b="0" baseline="0" dirty="0">
                <a:solidFill>
                  <a:schemeClr val="tx1"/>
                </a:solidFill>
                <a:latin typeface="+mn-lt"/>
                <a:cs typeface="Calibri" panose="020F0502020204030204" pitchFamily="34" charset="0"/>
              </a:rPr>
              <a:t>© Littler Mendelson, P.C  |  2022</a:t>
            </a:r>
            <a:endParaRPr lang="en-US" sz="1000" dirty="0">
              <a:solidFill>
                <a:schemeClr val="tx1"/>
              </a:solidFill>
              <a:latin typeface="+mn-lt"/>
              <a:cs typeface="Calibri" panose="020F0502020204030204" pitchFamily="34" charset="0"/>
            </a:endParaRPr>
          </a:p>
        </p:txBody>
      </p:sp>
      <p:sp>
        <p:nvSpPr>
          <p:cNvPr id="3" name="Rectangle 2">
            <a:extLst>
              <a:ext uri="{FF2B5EF4-FFF2-40B4-BE49-F238E27FC236}">
                <a16:creationId xmlns:a16="http://schemas.microsoft.com/office/drawing/2014/main" id="{6CAF572B-454B-544E-B082-2B95567BB037}"/>
              </a:ext>
            </a:extLst>
          </p:cNvPr>
          <p:cNvSpPr/>
          <p:nvPr userDrawn="1"/>
        </p:nvSpPr>
        <p:spPr>
          <a:xfrm>
            <a:off x="5402541" y="6553200"/>
            <a:ext cx="1659429" cy="246221"/>
          </a:xfrm>
          <a:prstGeom prst="rect">
            <a:avLst/>
          </a:prstGeom>
        </p:spPr>
        <p:txBody>
          <a:bodyPr wrap="none">
            <a:spAutoFit/>
          </a:bodyPr>
          <a:lstStyle/>
          <a:p>
            <a:r>
              <a:rPr lang="en-US" sz="1000" b="0" i="0" dirty="0">
                <a:solidFill>
                  <a:schemeClr val="tx1"/>
                </a:solidFill>
                <a:latin typeface="+mn-lt"/>
                <a:cs typeface="Calibri" panose="020F0502020204030204" pitchFamily="34" charset="0"/>
              </a:rPr>
              <a:t>Proprietary and Confidential</a:t>
            </a:r>
          </a:p>
        </p:txBody>
      </p:sp>
      <p:sp>
        <p:nvSpPr>
          <p:cNvPr id="4" name="Slide Number Placeholder 3">
            <a:extLst>
              <a:ext uri="{FF2B5EF4-FFF2-40B4-BE49-F238E27FC236}">
                <a16:creationId xmlns:a16="http://schemas.microsoft.com/office/drawing/2014/main" id="{4420EC92-63EA-7941-B1C4-B220914EDD8D}"/>
              </a:ext>
            </a:extLst>
          </p:cNvPr>
          <p:cNvSpPr>
            <a:spLocks noGrp="1"/>
          </p:cNvSpPr>
          <p:nvPr>
            <p:ph type="sldNum" sz="quarter" idx="4"/>
          </p:nvPr>
        </p:nvSpPr>
        <p:spPr>
          <a:xfrm>
            <a:off x="9067800" y="6553201"/>
            <a:ext cx="2844800" cy="228600"/>
          </a:xfrm>
          <a:prstGeom prst="rect">
            <a:avLst/>
          </a:prstGeom>
        </p:spPr>
        <p:txBody>
          <a:bodyPr vert="horz" lIns="91440" tIns="45720" rIns="91440" bIns="45720" rtlCol="0" anchor="ctr"/>
          <a:lstStyle>
            <a:lvl1pPr algn="r">
              <a:defRPr sz="1000">
                <a:solidFill>
                  <a:schemeClr val="tx1"/>
                </a:solidFill>
                <a:latin typeface="+mn-lt"/>
              </a:defRPr>
            </a:lvl1pPr>
          </a:lstStyle>
          <a:p>
            <a:fld id="{B73F69C2-009F-4240-9724-5B3BAC1E9E06}" type="slidenum">
              <a:rPr lang="en-US" smtClean="0"/>
              <a:pPr/>
              <a:t>‹#›</a:t>
            </a:fld>
            <a:endParaRPr lang="en-US" dirty="0"/>
          </a:p>
        </p:txBody>
      </p:sp>
    </p:spTree>
    <p:extLst>
      <p:ext uri="{BB962C8B-B14F-4D97-AF65-F5344CB8AC3E}">
        <p14:creationId xmlns:p14="http://schemas.microsoft.com/office/powerpoint/2010/main" val="3924369062"/>
      </p:ext>
    </p:extLst>
  </p:cSld>
  <p:clrMap bg1="lt1" tx1="dk1" bg2="lt2" tx2="dk2" accent1="accent1" accent2="accent2" accent3="accent3" accent4="accent4" accent5="accent5" accent6="accent6" hlink="hlink" folHlink="folHlink"/>
  <p:sldLayoutIdLst>
    <p:sldLayoutId id="2147483697" r:id="rId1"/>
    <p:sldLayoutId id="2147483721" r:id="rId2"/>
    <p:sldLayoutId id="2147483698" r:id="rId3"/>
    <p:sldLayoutId id="2147483722" r:id="rId4"/>
    <p:sldLayoutId id="2147483699" r:id="rId5"/>
    <p:sldLayoutId id="2147483723" r:id="rId6"/>
    <p:sldLayoutId id="2147483700" r:id="rId7"/>
    <p:sldLayoutId id="2147483724" r:id="rId8"/>
    <p:sldLayoutId id="2147483809" r:id="rId9"/>
    <p:sldLayoutId id="2147483810" r:id="rId10"/>
    <p:sldLayoutId id="2147483812" r:id="rId11"/>
  </p:sldLayoutIdLst>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C30AA9-0E24-5741-8C57-76DB56961C93}"/>
              </a:ext>
            </a:extLst>
          </p:cNvPr>
          <p:cNvSpPr txBox="1"/>
          <p:nvPr userDrawn="1"/>
        </p:nvSpPr>
        <p:spPr>
          <a:xfrm>
            <a:off x="270933" y="6550968"/>
            <a:ext cx="3081867" cy="246221"/>
          </a:xfrm>
          <a:prstGeom prst="rect">
            <a:avLst/>
          </a:prstGeom>
          <a:noFill/>
        </p:spPr>
        <p:txBody>
          <a:bodyPr wrap="square" rtlCol="0">
            <a:spAutoFit/>
          </a:bodyPr>
          <a:lstStyle/>
          <a:p>
            <a:pPr algn="l"/>
            <a:r>
              <a:rPr lang="en-US" sz="1000" b="0" baseline="0" dirty="0">
                <a:solidFill>
                  <a:schemeClr val="tx1"/>
                </a:solidFill>
                <a:latin typeface="+mn-lt"/>
                <a:cs typeface="Calibri" panose="020F0502020204030204" pitchFamily="34" charset="0"/>
              </a:rPr>
              <a:t>© Littler Mendelson, P.C  |  2022</a:t>
            </a:r>
            <a:endParaRPr lang="en-US" sz="1000" dirty="0">
              <a:solidFill>
                <a:schemeClr val="tx1"/>
              </a:solidFill>
              <a:latin typeface="+mn-lt"/>
              <a:cs typeface="Calibri" panose="020F0502020204030204" pitchFamily="34" charset="0"/>
            </a:endParaRPr>
          </a:p>
        </p:txBody>
      </p:sp>
      <p:sp>
        <p:nvSpPr>
          <p:cNvPr id="3" name="Rectangle 2">
            <a:extLst>
              <a:ext uri="{FF2B5EF4-FFF2-40B4-BE49-F238E27FC236}">
                <a16:creationId xmlns:a16="http://schemas.microsoft.com/office/drawing/2014/main" id="{EF280352-8F67-0245-B814-CF4D9834F896}"/>
              </a:ext>
            </a:extLst>
          </p:cNvPr>
          <p:cNvSpPr/>
          <p:nvPr userDrawn="1"/>
        </p:nvSpPr>
        <p:spPr>
          <a:xfrm>
            <a:off x="5402541" y="6553200"/>
            <a:ext cx="1659429" cy="246221"/>
          </a:xfrm>
          <a:prstGeom prst="rect">
            <a:avLst/>
          </a:prstGeom>
        </p:spPr>
        <p:txBody>
          <a:bodyPr wrap="none">
            <a:spAutoFit/>
          </a:bodyPr>
          <a:lstStyle/>
          <a:p>
            <a:r>
              <a:rPr lang="en-US" sz="1000" b="0" i="0" dirty="0">
                <a:solidFill>
                  <a:schemeClr val="tx1"/>
                </a:solidFill>
                <a:latin typeface="+mn-lt"/>
                <a:cs typeface="Calibri" panose="020F0502020204030204" pitchFamily="34" charset="0"/>
              </a:rPr>
              <a:t>Proprietary and Confidential</a:t>
            </a:r>
          </a:p>
        </p:txBody>
      </p:sp>
      <p:sp>
        <p:nvSpPr>
          <p:cNvPr id="4" name="Slide Number Placeholder 3">
            <a:extLst>
              <a:ext uri="{FF2B5EF4-FFF2-40B4-BE49-F238E27FC236}">
                <a16:creationId xmlns:a16="http://schemas.microsoft.com/office/drawing/2014/main" id="{54557F3A-A8C1-FF41-A304-2ACACA15DDC5}"/>
              </a:ext>
            </a:extLst>
          </p:cNvPr>
          <p:cNvSpPr>
            <a:spLocks noGrp="1"/>
          </p:cNvSpPr>
          <p:nvPr>
            <p:ph type="sldNum" sz="quarter" idx="4"/>
          </p:nvPr>
        </p:nvSpPr>
        <p:spPr>
          <a:xfrm>
            <a:off x="9067800" y="6553201"/>
            <a:ext cx="2844800" cy="228600"/>
          </a:xfrm>
          <a:prstGeom prst="rect">
            <a:avLst/>
          </a:prstGeom>
        </p:spPr>
        <p:txBody>
          <a:bodyPr vert="horz" lIns="91440" tIns="45720" rIns="91440" bIns="45720" rtlCol="0" anchor="ctr"/>
          <a:lstStyle>
            <a:lvl1pPr algn="r">
              <a:defRPr sz="1000">
                <a:solidFill>
                  <a:schemeClr val="tx1"/>
                </a:solidFill>
                <a:latin typeface="+mn-lt"/>
              </a:defRPr>
            </a:lvl1pPr>
          </a:lstStyle>
          <a:p>
            <a:fld id="{B73F69C2-009F-4240-9724-5B3BAC1E9E06}" type="slidenum">
              <a:rPr lang="en-US" smtClean="0"/>
              <a:pPr/>
              <a:t>‹#›</a:t>
            </a:fld>
            <a:endParaRPr lang="en-US" dirty="0"/>
          </a:p>
        </p:txBody>
      </p:sp>
    </p:spTree>
    <p:extLst>
      <p:ext uri="{BB962C8B-B14F-4D97-AF65-F5344CB8AC3E}">
        <p14:creationId xmlns:p14="http://schemas.microsoft.com/office/powerpoint/2010/main" val="459430051"/>
      </p:ext>
    </p:extLst>
  </p:cSld>
  <p:clrMap bg1="lt1" tx1="dk1" bg2="lt2" tx2="dk2" accent1="accent1" accent2="accent2" accent3="accent3" accent4="accent4" accent5="accent5" accent6="accent6" hlink="hlink" folHlink="folHlink"/>
  <p:sldLayoutIdLst>
    <p:sldLayoutId id="2147483785" r:id="rId1"/>
    <p:sldLayoutId id="2147483786" r:id="rId2"/>
  </p:sldLayoutIdLst>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89574C-BC47-4F49-8384-F61C223B4511}"/>
              </a:ext>
            </a:extLst>
          </p:cNvPr>
          <p:cNvSpPr txBox="1"/>
          <p:nvPr userDrawn="1"/>
        </p:nvSpPr>
        <p:spPr>
          <a:xfrm>
            <a:off x="270933" y="6550968"/>
            <a:ext cx="3081867" cy="246221"/>
          </a:xfrm>
          <a:prstGeom prst="rect">
            <a:avLst/>
          </a:prstGeom>
          <a:noFill/>
        </p:spPr>
        <p:txBody>
          <a:bodyPr wrap="square" rtlCol="0">
            <a:spAutoFit/>
          </a:bodyPr>
          <a:lstStyle/>
          <a:p>
            <a:pPr algn="l"/>
            <a:r>
              <a:rPr lang="en-US" sz="1000" b="0" baseline="0" dirty="0">
                <a:solidFill>
                  <a:schemeClr val="tx1"/>
                </a:solidFill>
                <a:latin typeface="+mn-lt"/>
                <a:cs typeface="Calibri" panose="020F0502020204030204" pitchFamily="34" charset="0"/>
              </a:rPr>
              <a:t>© Littler Mendelson, P.C.</a:t>
            </a:r>
            <a:endParaRPr lang="en-US" sz="1000" dirty="0">
              <a:solidFill>
                <a:schemeClr val="tx1"/>
              </a:solidFill>
              <a:latin typeface="+mn-lt"/>
              <a:cs typeface="Calibri" panose="020F0502020204030204" pitchFamily="34" charset="0"/>
            </a:endParaRPr>
          </a:p>
        </p:txBody>
      </p:sp>
      <p:sp>
        <p:nvSpPr>
          <p:cNvPr id="3" name="Rectangle 2">
            <a:extLst>
              <a:ext uri="{FF2B5EF4-FFF2-40B4-BE49-F238E27FC236}">
                <a16:creationId xmlns:a16="http://schemas.microsoft.com/office/drawing/2014/main" id="{45A792AF-116E-2E47-AEF6-69862AF4429B}"/>
              </a:ext>
            </a:extLst>
          </p:cNvPr>
          <p:cNvSpPr/>
          <p:nvPr userDrawn="1"/>
        </p:nvSpPr>
        <p:spPr>
          <a:xfrm>
            <a:off x="5402541" y="6553200"/>
            <a:ext cx="1659429" cy="246221"/>
          </a:xfrm>
          <a:prstGeom prst="rect">
            <a:avLst/>
          </a:prstGeom>
        </p:spPr>
        <p:txBody>
          <a:bodyPr wrap="none">
            <a:spAutoFit/>
          </a:bodyPr>
          <a:lstStyle/>
          <a:p>
            <a:r>
              <a:rPr lang="en-US" sz="1000" b="0" i="0" dirty="0">
                <a:solidFill>
                  <a:schemeClr val="tx1"/>
                </a:solidFill>
                <a:latin typeface="+mn-lt"/>
                <a:cs typeface="Calibri" panose="020F0502020204030204" pitchFamily="34" charset="0"/>
              </a:rPr>
              <a:t>Proprietary and Confidential</a:t>
            </a:r>
          </a:p>
        </p:txBody>
      </p:sp>
      <p:sp>
        <p:nvSpPr>
          <p:cNvPr id="4" name="Slide Number Placeholder 3">
            <a:extLst>
              <a:ext uri="{FF2B5EF4-FFF2-40B4-BE49-F238E27FC236}">
                <a16:creationId xmlns:a16="http://schemas.microsoft.com/office/drawing/2014/main" id="{A69E6E07-036D-4040-9C4C-E19450FA5B5E}"/>
              </a:ext>
            </a:extLst>
          </p:cNvPr>
          <p:cNvSpPr>
            <a:spLocks noGrp="1"/>
          </p:cNvSpPr>
          <p:nvPr>
            <p:ph type="sldNum" sz="quarter" idx="4"/>
          </p:nvPr>
        </p:nvSpPr>
        <p:spPr>
          <a:xfrm>
            <a:off x="9067800" y="6553201"/>
            <a:ext cx="2844800" cy="228600"/>
          </a:xfrm>
          <a:prstGeom prst="rect">
            <a:avLst/>
          </a:prstGeom>
        </p:spPr>
        <p:txBody>
          <a:bodyPr vert="horz" lIns="91440" tIns="45720" rIns="91440" bIns="45720" rtlCol="0" anchor="ctr"/>
          <a:lstStyle>
            <a:lvl1pPr algn="r">
              <a:defRPr sz="1000">
                <a:solidFill>
                  <a:schemeClr val="tx1"/>
                </a:solidFill>
                <a:latin typeface="+mn-lt"/>
              </a:defRPr>
            </a:lvl1pPr>
          </a:lstStyle>
          <a:p>
            <a:fld id="{B73F69C2-009F-4240-9724-5B3BAC1E9E06}" type="slidenum">
              <a:rPr lang="en-US" smtClean="0"/>
              <a:pPr/>
              <a:t>‹#›</a:t>
            </a:fld>
            <a:endParaRPr lang="en-US" dirty="0"/>
          </a:p>
        </p:txBody>
      </p:sp>
    </p:spTree>
    <p:extLst>
      <p:ext uri="{BB962C8B-B14F-4D97-AF65-F5344CB8AC3E}">
        <p14:creationId xmlns:p14="http://schemas.microsoft.com/office/powerpoint/2010/main" val="963893273"/>
      </p:ext>
    </p:extLst>
  </p:cSld>
  <p:clrMap bg1="lt1" tx1="dk1" bg2="lt2" tx2="dk2" accent1="accent1" accent2="accent2" accent3="accent3" accent4="accent4" accent5="accent5" accent6="accent6" hlink="hlink" folHlink="folHlink"/>
  <p:sldLayoutIdLst>
    <p:sldLayoutId id="2147483686" r:id="rId1"/>
    <p:sldLayoutId id="2147483725" r:id="rId2"/>
    <p:sldLayoutId id="2147483734" r:id="rId3"/>
    <p:sldLayoutId id="2147483735" r:id="rId4"/>
  </p:sldLayoutIdLst>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40B664-A14D-214E-B00C-62FCF4B8C9C3}"/>
              </a:ext>
            </a:extLst>
          </p:cNvPr>
          <p:cNvSpPr txBox="1"/>
          <p:nvPr userDrawn="1"/>
        </p:nvSpPr>
        <p:spPr>
          <a:xfrm>
            <a:off x="270933" y="6550968"/>
            <a:ext cx="3081867" cy="246221"/>
          </a:xfrm>
          <a:prstGeom prst="rect">
            <a:avLst/>
          </a:prstGeom>
          <a:noFill/>
        </p:spPr>
        <p:txBody>
          <a:bodyPr wrap="square" rtlCol="0">
            <a:spAutoFit/>
          </a:bodyPr>
          <a:lstStyle/>
          <a:p>
            <a:pPr algn="l"/>
            <a:r>
              <a:rPr lang="en-US" sz="1000" b="0" baseline="0" dirty="0">
                <a:solidFill>
                  <a:schemeClr val="tx1"/>
                </a:solidFill>
                <a:latin typeface="+mn-lt"/>
                <a:cs typeface="Calibri" panose="020F0502020204030204" pitchFamily="34" charset="0"/>
              </a:rPr>
              <a:t>© Littler Mendelson, P.C  |  2022. </a:t>
            </a:r>
            <a:endParaRPr lang="en-US" sz="1000" dirty="0">
              <a:solidFill>
                <a:schemeClr val="tx1"/>
              </a:solidFill>
              <a:latin typeface="+mn-lt"/>
              <a:cs typeface="Calibri" panose="020F0502020204030204" pitchFamily="34" charset="0"/>
            </a:endParaRPr>
          </a:p>
        </p:txBody>
      </p:sp>
      <p:sp>
        <p:nvSpPr>
          <p:cNvPr id="3" name="Rectangle 2">
            <a:extLst>
              <a:ext uri="{FF2B5EF4-FFF2-40B4-BE49-F238E27FC236}">
                <a16:creationId xmlns:a16="http://schemas.microsoft.com/office/drawing/2014/main" id="{6995D23B-D96E-514B-B360-A8A4BA5DEF65}"/>
              </a:ext>
            </a:extLst>
          </p:cNvPr>
          <p:cNvSpPr/>
          <p:nvPr userDrawn="1"/>
        </p:nvSpPr>
        <p:spPr>
          <a:xfrm>
            <a:off x="5402541" y="6553200"/>
            <a:ext cx="1659429" cy="246221"/>
          </a:xfrm>
          <a:prstGeom prst="rect">
            <a:avLst/>
          </a:prstGeom>
        </p:spPr>
        <p:txBody>
          <a:bodyPr wrap="none">
            <a:spAutoFit/>
          </a:bodyPr>
          <a:lstStyle/>
          <a:p>
            <a:r>
              <a:rPr lang="en-US" sz="1000" b="0" i="0" dirty="0">
                <a:solidFill>
                  <a:schemeClr val="tx1"/>
                </a:solidFill>
                <a:latin typeface="+mn-lt"/>
                <a:cs typeface="Calibri" panose="020F0502020204030204" pitchFamily="34" charset="0"/>
              </a:rPr>
              <a:t>Proprietary and Confidential</a:t>
            </a:r>
          </a:p>
        </p:txBody>
      </p:sp>
      <p:sp>
        <p:nvSpPr>
          <p:cNvPr id="4" name="Slide Number Placeholder 3">
            <a:extLst>
              <a:ext uri="{FF2B5EF4-FFF2-40B4-BE49-F238E27FC236}">
                <a16:creationId xmlns:a16="http://schemas.microsoft.com/office/drawing/2014/main" id="{2A62DFBB-B0A7-E448-81A3-7961AE69EAD0}"/>
              </a:ext>
            </a:extLst>
          </p:cNvPr>
          <p:cNvSpPr>
            <a:spLocks noGrp="1"/>
          </p:cNvSpPr>
          <p:nvPr>
            <p:ph type="sldNum" sz="quarter" idx="4"/>
          </p:nvPr>
        </p:nvSpPr>
        <p:spPr>
          <a:xfrm>
            <a:off x="9067800" y="6553201"/>
            <a:ext cx="2844800" cy="228600"/>
          </a:xfrm>
          <a:prstGeom prst="rect">
            <a:avLst/>
          </a:prstGeom>
        </p:spPr>
        <p:txBody>
          <a:bodyPr vert="horz" lIns="91440" tIns="45720" rIns="91440" bIns="45720" rtlCol="0" anchor="ctr"/>
          <a:lstStyle>
            <a:lvl1pPr algn="r">
              <a:defRPr sz="1000">
                <a:solidFill>
                  <a:schemeClr val="tx1"/>
                </a:solidFill>
                <a:latin typeface="+mn-lt"/>
              </a:defRPr>
            </a:lvl1pPr>
          </a:lstStyle>
          <a:p>
            <a:fld id="{B73F69C2-009F-4240-9724-5B3BAC1E9E06}" type="slidenum">
              <a:rPr lang="en-US" smtClean="0"/>
              <a:pPr/>
              <a:t>‹#›</a:t>
            </a:fld>
            <a:endParaRPr lang="en-US" dirty="0"/>
          </a:p>
        </p:txBody>
      </p:sp>
    </p:spTree>
    <p:extLst>
      <p:ext uri="{BB962C8B-B14F-4D97-AF65-F5344CB8AC3E}">
        <p14:creationId xmlns:p14="http://schemas.microsoft.com/office/powerpoint/2010/main" val="1251266047"/>
      </p:ext>
    </p:extLst>
  </p:cSld>
  <p:clrMap bg1="lt1" tx1="dk1" bg2="lt2" tx2="dk2" accent1="accent1" accent2="accent2" accent3="accent3" accent4="accent4" accent5="accent5" accent6="accent6" hlink="hlink" folHlink="folHlink"/>
  <p:sldLayoutIdLst>
    <p:sldLayoutId id="2147483685" r:id="rId1"/>
    <p:sldLayoutId id="2147483720" r:id="rId2"/>
    <p:sldLayoutId id="2147483729" r:id="rId3"/>
    <p:sldLayoutId id="2147483691" r:id="rId4"/>
    <p:sldLayoutId id="2147483709" r:id="rId5"/>
    <p:sldLayoutId id="2147483695" r:id="rId6"/>
    <p:sldLayoutId id="2147483748" r:id="rId7"/>
    <p:sldLayoutId id="2147483750" r:id="rId8"/>
    <p:sldLayoutId id="2147483749" r:id="rId9"/>
  </p:sldLayoutIdLst>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8E9D72-7F5F-E24E-A471-A12AA52F7A26}"/>
              </a:ext>
            </a:extLst>
          </p:cNvPr>
          <p:cNvSpPr txBox="1"/>
          <p:nvPr userDrawn="1"/>
        </p:nvSpPr>
        <p:spPr>
          <a:xfrm>
            <a:off x="270933" y="6550968"/>
            <a:ext cx="3081867" cy="246221"/>
          </a:xfrm>
          <a:prstGeom prst="rect">
            <a:avLst/>
          </a:prstGeom>
          <a:noFill/>
        </p:spPr>
        <p:txBody>
          <a:bodyPr wrap="square" rtlCol="0">
            <a:spAutoFit/>
          </a:bodyPr>
          <a:lstStyle/>
          <a:p>
            <a:pPr algn="l"/>
            <a:r>
              <a:rPr lang="en-US" sz="1000" b="0" baseline="0" dirty="0">
                <a:solidFill>
                  <a:schemeClr val="tx1"/>
                </a:solidFill>
                <a:latin typeface="+mn-lt"/>
                <a:cs typeface="Calibri" panose="020F0502020204030204" pitchFamily="34" charset="0"/>
              </a:rPr>
              <a:t>© Littler Mendelson, P.C  |  2022</a:t>
            </a:r>
            <a:endParaRPr lang="en-US" sz="1000" dirty="0">
              <a:solidFill>
                <a:schemeClr val="tx1"/>
              </a:solidFill>
              <a:latin typeface="+mn-lt"/>
              <a:cs typeface="Calibri" panose="020F0502020204030204" pitchFamily="34" charset="0"/>
            </a:endParaRPr>
          </a:p>
        </p:txBody>
      </p:sp>
      <p:sp>
        <p:nvSpPr>
          <p:cNvPr id="3" name="Rectangle 2">
            <a:extLst>
              <a:ext uri="{FF2B5EF4-FFF2-40B4-BE49-F238E27FC236}">
                <a16:creationId xmlns:a16="http://schemas.microsoft.com/office/drawing/2014/main" id="{6CAF572B-454B-544E-B082-2B95567BB037}"/>
              </a:ext>
            </a:extLst>
          </p:cNvPr>
          <p:cNvSpPr/>
          <p:nvPr userDrawn="1"/>
        </p:nvSpPr>
        <p:spPr>
          <a:xfrm>
            <a:off x="5402541" y="6553200"/>
            <a:ext cx="1659429" cy="246221"/>
          </a:xfrm>
          <a:prstGeom prst="rect">
            <a:avLst/>
          </a:prstGeom>
        </p:spPr>
        <p:txBody>
          <a:bodyPr wrap="none">
            <a:spAutoFit/>
          </a:bodyPr>
          <a:lstStyle/>
          <a:p>
            <a:r>
              <a:rPr lang="en-US" sz="1000" b="0" i="0" dirty="0">
                <a:solidFill>
                  <a:schemeClr val="tx1"/>
                </a:solidFill>
                <a:latin typeface="+mn-lt"/>
                <a:cs typeface="Calibri" panose="020F0502020204030204" pitchFamily="34" charset="0"/>
              </a:rPr>
              <a:t>Proprietary and Confidential</a:t>
            </a:r>
          </a:p>
        </p:txBody>
      </p:sp>
      <p:sp>
        <p:nvSpPr>
          <p:cNvPr id="4" name="Slide Number Placeholder 3">
            <a:extLst>
              <a:ext uri="{FF2B5EF4-FFF2-40B4-BE49-F238E27FC236}">
                <a16:creationId xmlns:a16="http://schemas.microsoft.com/office/drawing/2014/main" id="{4420EC92-63EA-7941-B1C4-B220914EDD8D}"/>
              </a:ext>
            </a:extLst>
          </p:cNvPr>
          <p:cNvSpPr>
            <a:spLocks noGrp="1"/>
          </p:cNvSpPr>
          <p:nvPr>
            <p:ph type="sldNum" sz="quarter" idx="4"/>
          </p:nvPr>
        </p:nvSpPr>
        <p:spPr>
          <a:xfrm>
            <a:off x="9067800" y="6553201"/>
            <a:ext cx="2844800" cy="228600"/>
          </a:xfrm>
          <a:prstGeom prst="rect">
            <a:avLst/>
          </a:prstGeom>
        </p:spPr>
        <p:txBody>
          <a:bodyPr vert="horz" lIns="91440" tIns="45720" rIns="91440" bIns="45720" rtlCol="0" anchor="ctr"/>
          <a:lstStyle>
            <a:lvl1pPr algn="r">
              <a:defRPr sz="1000">
                <a:solidFill>
                  <a:schemeClr val="tx1"/>
                </a:solidFill>
                <a:latin typeface="+mn-lt"/>
              </a:defRPr>
            </a:lvl1pPr>
          </a:lstStyle>
          <a:p>
            <a:fld id="{B73F69C2-009F-4240-9724-5B3BAC1E9E06}" type="slidenum">
              <a:rPr lang="en-US" smtClean="0"/>
              <a:pPr/>
              <a:t>‹#›</a:t>
            </a:fld>
            <a:endParaRPr lang="en-US" dirty="0"/>
          </a:p>
        </p:txBody>
      </p:sp>
    </p:spTree>
    <p:extLst>
      <p:ext uri="{BB962C8B-B14F-4D97-AF65-F5344CB8AC3E}">
        <p14:creationId xmlns:p14="http://schemas.microsoft.com/office/powerpoint/2010/main" val="2207367003"/>
      </p:ext>
    </p:extLst>
  </p:cSld>
  <p:clrMap bg1="lt1" tx1="dk1" bg2="lt2" tx2="dk2" accent1="accent1" accent2="accent2" accent3="accent3" accent4="accent4" accent5="accent5" accent6="accent6" hlink="hlink" folHlink="folHlink"/>
  <p:sldLayoutIdLst>
    <p:sldLayoutId id="2147483783" r:id="rId1"/>
    <p:sldLayoutId id="2147483784" r:id="rId2"/>
  </p:sldLayoutIdLst>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114794"/>
      </p:ext>
    </p:extLst>
  </p:cSld>
  <p:clrMap bg1="lt1" tx1="dk1" bg2="lt2" tx2="dk2" accent1="accent1" accent2="accent2" accent3="accent3" accent4="accent4" accent5="accent5" accent6="accent6" hlink="hlink" folHlink="folHlink"/>
  <p:sldLayoutIdLst>
    <p:sldLayoutId id="2147483711" r:id="rId1"/>
    <p:sldLayoutId id="2147483687" r:id="rId2"/>
    <p:sldLayoutId id="2147483807" r:id="rId3"/>
    <p:sldLayoutId id="2147483806" r:id="rId4"/>
    <p:sldLayoutId id="2147483790" r:id="rId5"/>
    <p:sldLayoutId id="2147483791"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71.svg"/></Relationships>
</file>

<file path=ppt/slides/_rels/slide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0CFB7B5-EE56-A448-92C2-3468EEF30EAB}"/>
              </a:ext>
            </a:extLst>
          </p:cNvPr>
          <p:cNvSpPr>
            <a:spLocks noGrp="1"/>
          </p:cNvSpPr>
          <p:nvPr>
            <p:ph sz="quarter" idx="10"/>
          </p:nvPr>
        </p:nvSpPr>
        <p:spPr>
          <a:xfrm>
            <a:off x="5568448" y="1792059"/>
            <a:ext cx="6285808" cy="2010753"/>
          </a:xfrm>
        </p:spPr>
        <p:txBody>
          <a:bodyPr/>
          <a:lstStyle/>
          <a:p>
            <a:pPr algn="ctr"/>
            <a:r>
              <a:rPr lang="en-US" dirty="0"/>
              <a:t>Call My Agent:</a:t>
            </a:r>
          </a:p>
          <a:p>
            <a:pPr algn="ctr"/>
            <a:r>
              <a:rPr lang="en-US" sz="3200" dirty="0"/>
              <a:t>Social Media Strategy for Law firms </a:t>
            </a:r>
          </a:p>
        </p:txBody>
      </p:sp>
    </p:spTree>
    <p:extLst>
      <p:ext uri="{BB962C8B-B14F-4D97-AF65-F5344CB8AC3E}">
        <p14:creationId xmlns:p14="http://schemas.microsoft.com/office/powerpoint/2010/main" val="2860128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0B83A3-030A-8279-FDEF-BA05F72C2F72}"/>
              </a:ext>
            </a:extLst>
          </p:cNvPr>
          <p:cNvSpPr>
            <a:spLocks noGrp="1"/>
          </p:cNvSpPr>
          <p:nvPr>
            <p:ph sz="quarter" idx="10"/>
          </p:nvPr>
        </p:nvSpPr>
        <p:spPr/>
        <p:txBody>
          <a:bodyPr/>
          <a:lstStyle/>
          <a:p>
            <a:r>
              <a:rPr lang="en-US" dirty="0"/>
              <a:t>Does your law firm have a overarching social media strategy in place? </a:t>
            </a:r>
          </a:p>
        </p:txBody>
      </p:sp>
      <p:sp>
        <p:nvSpPr>
          <p:cNvPr id="3" name="Slide Number Placeholder 2">
            <a:extLst>
              <a:ext uri="{FF2B5EF4-FFF2-40B4-BE49-F238E27FC236}">
                <a16:creationId xmlns:a16="http://schemas.microsoft.com/office/drawing/2014/main" id="{8A3A6B2C-E6BC-B573-D758-77A6E5FEC208}"/>
              </a:ext>
            </a:extLst>
          </p:cNvPr>
          <p:cNvSpPr>
            <a:spLocks noGrp="1"/>
          </p:cNvSpPr>
          <p:nvPr>
            <p:ph type="sldNum" sz="quarter" idx="4"/>
          </p:nvPr>
        </p:nvSpPr>
        <p:spPr/>
        <p:txBody>
          <a:bodyPr/>
          <a:lstStyle/>
          <a:p>
            <a:fld id="{B73F69C2-009F-4240-9724-5B3BAC1E9E06}" type="slidenum">
              <a:rPr lang="en-US" smtClean="0"/>
              <a:pPr/>
              <a:t>10</a:t>
            </a:fld>
            <a:endParaRPr lang="en-US" dirty="0"/>
          </a:p>
        </p:txBody>
      </p:sp>
      <p:sp>
        <p:nvSpPr>
          <p:cNvPr id="5" name="TextBox 4">
            <a:extLst>
              <a:ext uri="{FF2B5EF4-FFF2-40B4-BE49-F238E27FC236}">
                <a16:creationId xmlns:a16="http://schemas.microsoft.com/office/drawing/2014/main" id="{BCBDCE8A-685B-7D05-4BA7-47606D1C1B9B}"/>
              </a:ext>
            </a:extLst>
          </p:cNvPr>
          <p:cNvSpPr txBox="1"/>
          <p:nvPr/>
        </p:nvSpPr>
        <p:spPr>
          <a:xfrm>
            <a:off x="295966" y="2283790"/>
            <a:ext cx="6710019" cy="2062103"/>
          </a:xfrm>
          <a:prstGeom prst="rect">
            <a:avLst/>
          </a:prstGeom>
          <a:noFill/>
        </p:spPr>
        <p:txBody>
          <a:bodyPr wrap="square" rtlCol="0">
            <a:spAutoFit/>
          </a:bodyPr>
          <a:lstStyle/>
          <a:p>
            <a:pPr marL="285750" indent="-285750" algn="just">
              <a:buFont typeface="Courier New" panose="02070309020205020404" pitchFamily="49" charset="0"/>
              <a:buChar char="o"/>
            </a:pPr>
            <a:r>
              <a:rPr lang="en-US" sz="3200" dirty="0"/>
              <a:t>Yes, we have a documented strategy</a:t>
            </a:r>
          </a:p>
          <a:p>
            <a:pPr marL="285750" indent="-285750" algn="just">
              <a:buFont typeface="Courier New" panose="02070309020205020404" pitchFamily="49" charset="0"/>
              <a:buChar char="o"/>
            </a:pPr>
            <a:r>
              <a:rPr lang="en-US" sz="3200" dirty="0"/>
              <a:t>Yes, but not documented </a:t>
            </a:r>
          </a:p>
          <a:p>
            <a:pPr marL="285750" indent="-285750" algn="just">
              <a:buFont typeface="Courier New" panose="02070309020205020404" pitchFamily="49" charset="0"/>
              <a:buChar char="o"/>
            </a:pPr>
            <a:r>
              <a:rPr lang="en-US" sz="3200" dirty="0"/>
              <a:t>No, but we are planning to have one </a:t>
            </a:r>
          </a:p>
          <a:p>
            <a:pPr marL="285750" indent="-285750" algn="just">
              <a:buFont typeface="Courier New" panose="02070309020205020404" pitchFamily="49" charset="0"/>
              <a:buChar char="o"/>
            </a:pPr>
            <a:r>
              <a:rPr lang="en-US" sz="3200" dirty="0"/>
              <a:t>No</a:t>
            </a:r>
            <a:r>
              <a:rPr lang="en-US" sz="1600" dirty="0"/>
              <a:t> </a:t>
            </a:r>
          </a:p>
        </p:txBody>
      </p:sp>
    </p:spTree>
    <p:extLst>
      <p:ext uri="{BB962C8B-B14F-4D97-AF65-F5344CB8AC3E}">
        <p14:creationId xmlns:p14="http://schemas.microsoft.com/office/powerpoint/2010/main" val="3357586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322213-90BC-396E-AC1F-2EAEE20FEA4B}"/>
              </a:ext>
            </a:extLst>
          </p:cNvPr>
          <p:cNvSpPr>
            <a:spLocks noGrp="1"/>
          </p:cNvSpPr>
          <p:nvPr>
            <p:ph type="sldNum" sz="quarter" idx="10"/>
          </p:nvPr>
        </p:nvSpPr>
        <p:spPr>
          <a:xfrm>
            <a:off x="9067800" y="6553201"/>
            <a:ext cx="2844800" cy="228600"/>
          </a:xfrm>
        </p:spPr>
        <p:txBody>
          <a:bodyPr anchor="ctr">
            <a:normAutofit/>
          </a:bodyPr>
          <a:lstStyle/>
          <a:p>
            <a:pPr>
              <a:lnSpc>
                <a:spcPct val="90000"/>
              </a:lnSpc>
              <a:spcAft>
                <a:spcPts val="600"/>
              </a:spcAft>
            </a:pPr>
            <a:fld id="{B73F69C2-009F-4240-9724-5B3BAC1E9E06}" type="slidenum">
              <a:rPr lang="en-US" smtClean="0"/>
              <a:pPr>
                <a:lnSpc>
                  <a:spcPct val="90000"/>
                </a:lnSpc>
                <a:spcAft>
                  <a:spcPts val="600"/>
                </a:spcAft>
              </a:pPr>
              <a:t>11</a:t>
            </a:fld>
            <a:endParaRPr lang="en-US"/>
          </a:p>
        </p:txBody>
      </p:sp>
      <p:sp>
        <p:nvSpPr>
          <p:cNvPr id="4" name="Content Placeholder 3">
            <a:extLst>
              <a:ext uri="{FF2B5EF4-FFF2-40B4-BE49-F238E27FC236}">
                <a16:creationId xmlns:a16="http://schemas.microsoft.com/office/drawing/2014/main" id="{1E3CB19C-F5E3-F0EB-5F66-CAB254B66F92}"/>
              </a:ext>
            </a:extLst>
          </p:cNvPr>
          <p:cNvSpPr>
            <a:spLocks noGrp="1"/>
          </p:cNvSpPr>
          <p:nvPr>
            <p:ph sz="quarter" idx="11"/>
          </p:nvPr>
        </p:nvSpPr>
        <p:spPr>
          <a:xfrm>
            <a:off x="277812" y="1737360"/>
            <a:ext cx="11419439" cy="4572000"/>
          </a:xfrm>
        </p:spPr>
        <p:txBody>
          <a:bodyPr anchor="t">
            <a:normAutofit/>
          </a:bodyPr>
          <a:lstStyle/>
          <a:p>
            <a:pPr marL="0" indent="0" algn="just">
              <a:buNone/>
            </a:pPr>
            <a:r>
              <a:rPr lang="en-US" i="1" dirty="0"/>
              <a:t>Does your law firm have an overarching strategy in place? </a:t>
            </a:r>
          </a:p>
        </p:txBody>
      </p:sp>
      <p:pic>
        <p:nvPicPr>
          <p:cNvPr id="6" name="Picture 5">
            <a:extLst>
              <a:ext uri="{FF2B5EF4-FFF2-40B4-BE49-F238E27FC236}">
                <a16:creationId xmlns:a16="http://schemas.microsoft.com/office/drawing/2014/main" id="{7D2AF426-6425-02C7-254C-D25DFF9C128D}"/>
              </a:ext>
            </a:extLst>
          </p:cNvPr>
          <p:cNvPicPr>
            <a:picLocks noChangeAspect="1"/>
          </p:cNvPicPr>
          <p:nvPr/>
        </p:nvPicPr>
        <p:blipFill rotWithShape="1">
          <a:blip r:embed="rId3"/>
          <a:srcRect l="5101" t="3741" b="5142"/>
          <a:stretch/>
        </p:blipFill>
        <p:spPr>
          <a:xfrm>
            <a:off x="1655184" y="2480366"/>
            <a:ext cx="9016372" cy="3657600"/>
          </a:xfrm>
          <a:prstGeom prst="rect">
            <a:avLst/>
          </a:prstGeom>
          <a:noFill/>
        </p:spPr>
      </p:pic>
      <p:sp>
        <p:nvSpPr>
          <p:cNvPr id="3" name="Title 2">
            <a:extLst>
              <a:ext uri="{FF2B5EF4-FFF2-40B4-BE49-F238E27FC236}">
                <a16:creationId xmlns:a16="http://schemas.microsoft.com/office/drawing/2014/main" id="{906F1363-C98B-2C47-96EF-5B1CC8EE3886}"/>
              </a:ext>
            </a:extLst>
          </p:cNvPr>
          <p:cNvSpPr>
            <a:spLocks noGrp="1"/>
          </p:cNvSpPr>
          <p:nvPr>
            <p:ph type="title"/>
          </p:nvPr>
        </p:nvSpPr>
        <p:spPr>
          <a:xfrm>
            <a:off x="277810" y="127322"/>
            <a:ext cx="11631171" cy="1161211"/>
          </a:xfrm>
        </p:spPr>
        <p:txBody>
          <a:bodyPr anchor="ctr">
            <a:normAutofit/>
          </a:bodyPr>
          <a:lstStyle/>
          <a:p>
            <a:r>
              <a:rPr lang="en-US" dirty="0"/>
              <a:t>Social Media Strategy in Law Firms</a:t>
            </a:r>
          </a:p>
        </p:txBody>
      </p:sp>
    </p:spTree>
    <p:extLst>
      <p:ext uri="{BB962C8B-B14F-4D97-AF65-F5344CB8AC3E}">
        <p14:creationId xmlns:p14="http://schemas.microsoft.com/office/powerpoint/2010/main" val="345533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429489-95AC-EE4E-B228-FFEF483C609D}"/>
              </a:ext>
            </a:extLst>
          </p:cNvPr>
          <p:cNvSpPr>
            <a:spLocks noGrp="1"/>
          </p:cNvSpPr>
          <p:nvPr>
            <p:ph type="title"/>
          </p:nvPr>
        </p:nvSpPr>
        <p:spPr>
          <a:xfrm>
            <a:off x="277810" y="127322"/>
            <a:ext cx="11631171" cy="1161211"/>
          </a:xfrm>
          <a:prstGeom prst="rect">
            <a:avLst/>
          </a:prstGeom>
        </p:spPr>
        <p:txBody>
          <a:bodyPr>
            <a:normAutofit fontScale="90000"/>
          </a:bodyPr>
          <a:lstStyle/>
          <a:p>
            <a:r>
              <a:rPr lang="en-US" dirty="0"/>
              <a:t>Personal Brand or Company Brand in Social Media … or both? </a:t>
            </a:r>
          </a:p>
        </p:txBody>
      </p:sp>
      <p:pic>
        <p:nvPicPr>
          <p:cNvPr id="7" name="Content Placeholder 6">
            <a:extLst>
              <a:ext uri="{FF2B5EF4-FFF2-40B4-BE49-F238E27FC236}">
                <a16:creationId xmlns:a16="http://schemas.microsoft.com/office/drawing/2014/main" id="{7F7DC2A2-5AAE-DF58-75E3-B9EC29595A75}"/>
              </a:ext>
            </a:extLst>
          </p:cNvPr>
          <p:cNvPicPr>
            <a:picLocks noGrp="1" noChangeAspect="1"/>
          </p:cNvPicPr>
          <p:nvPr>
            <p:ph sz="quarter" idx="11"/>
          </p:nvPr>
        </p:nvPicPr>
        <p:blipFill>
          <a:blip r:embed="rId3">
            <a:extLst>
              <a:ext uri="{96DAC541-7B7A-43D3-8B79-37D633B846F1}">
                <asvg:svgBlip xmlns:asvg="http://schemas.microsoft.com/office/drawing/2016/SVG/main" r:embed="rId4"/>
              </a:ext>
            </a:extLst>
          </a:blip>
          <a:stretch>
            <a:fillRect/>
          </a:stretch>
        </p:blipFill>
        <p:spPr>
          <a:xfrm>
            <a:off x="843323" y="1724921"/>
            <a:ext cx="4391891" cy="4391891"/>
          </a:xfrm>
        </p:spPr>
      </p:pic>
      <p:pic>
        <p:nvPicPr>
          <p:cNvPr id="9" name="Content Placeholder 8">
            <a:extLst>
              <a:ext uri="{FF2B5EF4-FFF2-40B4-BE49-F238E27FC236}">
                <a16:creationId xmlns:a16="http://schemas.microsoft.com/office/drawing/2014/main" id="{9169B43E-21F5-39D4-E8A3-E99B9FAC753B}"/>
              </a:ext>
            </a:extLst>
          </p:cNvPr>
          <p:cNvPicPr>
            <a:picLocks noGrp="1" noChangeAspect="1"/>
          </p:cNvPicPr>
          <p:nvPr>
            <p:ph sz="quarter" idx="12"/>
          </p:nvPr>
        </p:nvPicPr>
        <p:blipFill>
          <a:blip r:embed="rId5">
            <a:extLst>
              <a:ext uri="{96DAC541-7B7A-43D3-8B79-37D633B846F1}">
                <asvg:svgBlip xmlns:asvg="http://schemas.microsoft.com/office/drawing/2016/SVG/main" r:embed="rId6"/>
              </a:ext>
            </a:extLst>
          </a:blip>
          <a:stretch>
            <a:fillRect/>
          </a:stretch>
        </p:blipFill>
        <p:spPr>
          <a:xfrm>
            <a:off x="7104713" y="1755914"/>
            <a:ext cx="4329906" cy="4329906"/>
          </a:xfrm>
        </p:spPr>
      </p:pic>
      <p:sp>
        <p:nvSpPr>
          <p:cNvPr id="2" name="Slide Number Placeholder 1">
            <a:extLst>
              <a:ext uri="{FF2B5EF4-FFF2-40B4-BE49-F238E27FC236}">
                <a16:creationId xmlns:a16="http://schemas.microsoft.com/office/drawing/2014/main" id="{2A6DC81E-9DE5-DD40-9CFB-409ED2BFE5F2}"/>
              </a:ext>
            </a:extLst>
          </p:cNvPr>
          <p:cNvSpPr>
            <a:spLocks noGrp="1"/>
          </p:cNvSpPr>
          <p:nvPr>
            <p:ph type="sldNum" sz="quarter" idx="10"/>
          </p:nvPr>
        </p:nvSpPr>
        <p:spPr/>
        <p:txBody>
          <a:bodyPr/>
          <a:lstStyle/>
          <a:p>
            <a:fld id="{B73F69C2-009F-4240-9724-5B3BAC1E9E06}" type="slidenum">
              <a:rPr lang="en-US" smtClean="0"/>
              <a:pPr/>
              <a:t>12</a:t>
            </a:fld>
            <a:endParaRPr lang="en-US" dirty="0"/>
          </a:p>
        </p:txBody>
      </p:sp>
    </p:spTree>
    <p:extLst>
      <p:ext uri="{BB962C8B-B14F-4D97-AF65-F5344CB8AC3E}">
        <p14:creationId xmlns:p14="http://schemas.microsoft.com/office/powerpoint/2010/main" val="67168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16="http://schemas.microsoft.com/office/drawing/2014/main"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1FB021-8071-D281-4668-952E48245ACA}"/>
              </a:ext>
            </a:extLst>
          </p:cNvPr>
          <p:cNvSpPr>
            <a:spLocks noGrp="1"/>
          </p:cNvSpPr>
          <p:nvPr>
            <p:ph sz="quarter" idx="10"/>
          </p:nvPr>
        </p:nvSpPr>
        <p:spPr/>
        <p:txBody>
          <a:bodyPr/>
          <a:lstStyle/>
          <a:p>
            <a:r>
              <a:rPr lang="en-US" dirty="0"/>
              <a:t>Which topics do you post about the most? </a:t>
            </a:r>
          </a:p>
          <a:p>
            <a:r>
              <a:rPr lang="en-US" dirty="0"/>
              <a:t>(Word cloud)</a:t>
            </a:r>
          </a:p>
        </p:txBody>
      </p:sp>
      <p:sp>
        <p:nvSpPr>
          <p:cNvPr id="3" name="Slide Number Placeholder 2">
            <a:extLst>
              <a:ext uri="{FF2B5EF4-FFF2-40B4-BE49-F238E27FC236}">
                <a16:creationId xmlns:a16="http://schemas.microsoft.com/office/drawing/2014/main" id="{A61B20B0-17B6-A3AA-CC1C-C49F4A6FD27E}"/>
              </a:ext>
            </a:extLst>
          </p:cNvPr>
          <p:cNvSpPr>
            <a:spLocks noGrp="1"/>
          </p:cNvSpPr>
          <p:nvPr>
            <p:ph type="sldNum" sz="quarter" idx="4"/>
          </p:nvPr>
        </p:nvSpPr>
        <p:spPr/>
        <p:txBody>
          <a:bodyPr/>
          <a:lstStyle/>
          <a:p>
            <a:fld id="{B73F69C2-009F-4240-9724-5B3BAC1E9E06}" type="slidenum">
              <a:rPr lang="en-US" smtClean="0"/>
              <a:pPr/>
              <a:t>13</a:t>
            </a:fld>
            <a:endParaRPr lang="en-US" dirty="0"/>
          </a:p>
        </p:txBody>
      </p:sp>
    </p:spTree>
    <p:extLst>
      <p:ext uri="{BB962C8B-B14F-4D97-AF65-F5344CB8AC3E}">
        <p14:creationId xmlns:p14="http://schemas.microsoft.com/office/powerpoint/2010/main" val="259203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7FFDD4-00C3-007B-E8B3-45C1C0751448}"/>
              </a:ext>
            </a:extLst>
          </p:cNvPr>
          <p:cNvSpPr>
            <a:spLocks noGrp="1"/>
          </p:cNvSpPr>
          <p:nvPr>
            <p:ph type="sldNum" sz="quarter" idx="10"/>
          </p:nvPr>
        </p:nvSpPr>
        <p:spPr>
          <a:xfrm>
            <a:off x="9067800" y="6553201"/>
            <a:ext cx="2844800" cy="228600"/>
          </a:xfrm>
        </p:spPr>
        <p:txBody>
          <a:bodyPr anchor="ctr">
            <a:normAutofit/>
          </a:bodyPr>
          <a:lstStyle/>
          <a:p>
            <a:pPr>
              <a:lnSpc>
                <a:spcPct val="90000"/>
              </a:lnSpc>
              <a:spcAft>
                <a:spcPts val="600"/>
              </a:spcAft>
            </a:pPr>
            <a:fld id="{B73F69C2-009F-4240-9724-5B3BAC1E9E06}" type="slidenum">
              <a:rPr lang="en-US" smtClean="0"/>
              <a:pPr>
                <a:lnSpc>
                  <a:spcPct val="90000"/>
                </a:lnSpc>
                <a:spcAft>
                  <a:spcPts val="600"/>
                </a:spcAft>
              </a:pPr>
              <a:t>14</a:t>
            </a:fld>
            <a:endParaRPr lang="en-US"/>
          </a:p>
        </p:txBody>
      </p:sp>
      <p:sp>
        <p:nvSpPr>
          <p:cNvPr id="3" name="Title 2">
            <a:extLst>
              <a:ext uri="{FF2B5EF4-FFF2-40B4-BE49-F238E27FC236}">
                <a16:creationId xmlns:a16="http://schemas.microsoft.com/office/drawing/2014/main" id="{987C05E3-FEA4-C3E3-40E1-9F8C1BF68E96}"/>
              </a:ext>
            </a:extLst>
          </p:cNvPr>
          <p:cNvSpPr>
            <a:spLocks noGrp="1"/>
          </p:cNvSpPr>
          <p:nvPr>
            <p:ph type="title"/>
          </p:nvPr>
        </p:nvSpPr>
        <p:spPr>
          <a:xfrm>
            <a:off x="277810" y="127322"/>
            <a:ext cx="11631171" cy="1161211"/>
          </a:xfrm>
        </p:spPr>
        <p:txBody>
          <a:bodyPr anchor="ctr">
            <a:normAutofit/>
          </a:bodyPr>
          <a:lstStyle/>
          <a:p>
            <a:r>
              <a:rPr lang="en-US" sz="3700"/>
              <a:t>So… what are the hot topics clients want to hear about?</a:t>
            </a:r>
          </a:p>
        </p:txBody>
      </p:sp>
      <p:pic>
        <p:nvPicPr>
          <p:cNvPr id="1026" name="Picture 2">
            <a:extLst>
              <a:ext uri="{FF2B5EF4-FFF2-40B4-BE49-F238E27FC236}">
                <a16:creationId xmlns:a16="http://schemas.microsoft.com/office/drawing/2014/main" id="{13A75F8C-F286-EA5E-B836-D5F9913523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46" t="4705" r="6351" b="11913"/>
          <a:stretch/>
        </p:blipFill>
        <p:spPr bwMode="auto">
          <a:xfrm>
            <a:off x="1515321" y="1425471"/>
            <a:ext cx="9156148" cy="52051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8994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55037A-FA13-B948-2C25-229B60E3BD32}"/>
              </a:ext>
            </a:extLst>
          </p:cNvPr>
          <p:cNvSpPr>
            <a:spLocks noGrp="1"/>
          </p:cNvSpPr>
          <p:nvPr>
            <p:ph type="sldNum" sz="quarter" idx="10"/>
          </p:nvPr>
        </p:nvSpPr>
        <p:spPr>
          <a:xfrm>
            <a:off x="9067800" y="6553201"/>
            <a:ext cx="2844800" cy="228600"/>
          </a:xfrm>
        </p:spPr>
        <p:txBody>
          <a:bodyPr anchor="ctr">
            <a:normAutofit/>
          </a:bodyPr>
          <a:lstStyle/>
          <a:p>
            <a:pPr>
              <a:lnSpc>
                <a:spcPct val="90000"/>
              </a:lnSpc>
              <a:spcAft>
                <a:spcPts val="600"/>
              </a:spcAft>
            </a:pPr>
            <a:fld id="{B73F69C2-009F-4240-9724-5B3BAC1E9E06}" type="slidenum">
              <a:rPr lang="en-US" smtClean="0"/>
              <a:pPr>
                <a:lnSpc>
                  <a:spcPct val="90000"/>
                </a:lnSpc>
                <a:spcAft>
                  <a:spcPts val="600"/>
                </a:spcAft>
              </a:pPr>
              <a:t>15</a:t>
            </a:fld>
            <a:endParaRPr lang="en-US"/>
          </a:p>
        </p:txBody>
      </p:sp>
      <p:sp>
        <p:nvSpPr>
          <p:cNvPr id="3" name="Title 2">
            <a:extLst>
              <a:ext uri="{FF2B5EF4-FFF2-40B4-BE49-F238E27FC236}">
                <a16:creationId xmlns:a16="http://schemas.microsoft.com/office/drawing/2014/main" id="{BE00D284-D71E-CCB6-EC54-C0F235EB865B}"/>
              </a:ext>
            </a:extLst>
          </p:cNvPr>
          <p:cNvSpPr>
            <a:spLocks noGrp="1"/>
          </p:cNvSpPr>
          <p:nvPr>
            <p:ph type="title"/>
          </p:nvPr>
        </p:nvSpPr>
        <p:spPr>
          <a:xfrm>
            <a:off x="277810" y="127322"/>
            <a:ext cx="11631171" cy="1161211"/>
          </a:xfrm>
        </p:spPr>
        <p:txBody>
          <a:bodyPr anchor="ctr">
            <a:normAutofit/>
          </a:bodyPr>
          <a:lstStyle/>
          <a:p>
            <a:br>
              <a:rPr lang="en-US" sz="2500"/>
            </a:br>
            <a:r>
              <a:rPr lang="en-US" sz="2500"/>
              <a:t>KPI’s, ROI’s, when is my Social Media activity successful?</a:t>
            </a:r>
            <a:br>
              <a:rPr lang="en-US" sz="2500"/>
            </a:br>
            <a:endParaRPr lang="en-US" sz="2500"/>
          </a:p>
        </p:txBody>
      </p:sp>
      <p:graphicFrame>
        <p:nvGraphicFramePr>
          <p:cNvPr id="9" name="Content Placeholder 6">
            <a:extLst>
              <a:ext uri="{FF2B5EF4-FFF2-40B4-BE49-F238E27FC236}">
                <a16:creationId xmlns:a16="http://schemas.microsoft.com/office/drawing/2014/main" id="{1FE8789D-A175-9BD1-EF8C-8383071DA4A9}"/>
              </a:ext>
            </a:extLst>
          </p:cNvPr>
          <p:cNvGraphicFramePr>
            <a:graphicFrameLocks noGrp="1"/>
          </p:cNvGraphicFramePr>
          <p:nvPr>
            <p:ph sz="quarter" idx="12"/>
            <p:extLst>
              <p:ext uri="{D42A27DB-BD31-4B8C-83A1-F6EECF244321}">
                <p14:modId xmlns:p14="http://schemas.microsoft.com/office/powerpoint/2010/main" val="3236468175"/>
              </p:ext>
            </p:extLst>
          </p:nvPr>
        </p:nvGraphicFramePr>
        <p:xfrm>
          <a:off x="6214619" y="1737360"/>
          <a:ext cx="5694362"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Content Placeholder 10">
            <a:extLst>
              <a:ext uri="{FF2B5EF4-FFF2-40B4-BE49-F238E27FC236}">
                <a16:creationId xmlns:a16="http://schemas.microsoft.com/office/drawing/2014/main" id="{5AD83D9F-3534-85BD-DF6A-5165F8130AFF}"/>
              </a:ext>
            </a:extLst>
          </p:cNvPr>
          <p:cNvPicPr>
            <a:picLocks noGrp="1" noChangeAspect="1"/>
          </p:cNvPicPr>
          <p:nvPr>
            <p:ph sz="quarter" idx="11"/>
          </p:nvPr>
        </p:nvPicPr>
        <p:blipFill>
          <a:blip r:embed="rId8"/>
          <a:stretch>
            <a:fillRect/>
          </a:stretch>
        </p:blipFill>
        <p:spPr bwMode="auto">
          <a:xfrm>
            <a:off x="277813" y="1880775"/>
            <a:ext cx="5694362" cy="428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94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dgm="http://schemas.openxmlformats.org/drawingml/2006/diagram" xmlns:a16="http://schemas.microsoft.com/office/drawing/2014/main"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55037A-FA13-B948-2C25-229B60E3BD32}"/>
              </a:ext>
            </a:extLst>
          </p:cNvPr>
          <p:cNvSpPr>
            <a:spLocks noGrp="1"/>
          </p:cNvSpPr>
          <p:nvPr>
            <p:ph type="sldNum" sz="quarter" idx="10"/>
          </p:nvPr>
        </p:nvSpPr>
        <p:spPr>
          <a:xfrm>
            <a:off x="9067800" y="6553201"/>
            <a:ext cx="2844800" cy="228600"/>
          </a:xfrm>
        </p:spPr>
        <p:txBody>
          <a:bodyPr anchor="ctr">
            <a:normAutofit/>
          </a:bodyPr>
          <a:lstStyle/>
          <a:p>
            <a:pPr>
              <a:lnSpc>
                <a:spcPct val="90000"/>
              </a:lnSpc>
              <a:spcAft>
                <a:spcPts val="600"/>
              </a:spcAft>
            </a:pPr>
            <a:fld id="{B73F69C2-009F-4240-9724-5B3BAC1E9E06}" type="slidenum">
              <a:rPr lang="en-US" smtClean="0"/>
              <a:pPr>
                <a:lnSpc>
                  <a:spcPct val="90000"/>
                </a:lnSpc>
                <a:spcAft>
                  <a:spcPts val="600"/>
                </a:spcAft>
              </a:pPr>
              <a:t>16</a:t>
            </a:fld>
            <a:endParaRPr lang="en-US"/>
          </a:p>
        </p:txBody>
      </p:sp>
      <p:sp>
        <p:nvSpPr>
          <p:cNvPr id="3" name="Title 2">
            <a:extLst>
              <a:ext uri="{FF2B5EF4-FFF2-40B4-BE49-F238E27FC236}">
                <a16:creationId xmlns:a16="http://schemas.microsoft.com/office/drawing/2014/main" id="{BE00D284-D71E-CCB6-EC54-C0F235EB865B}"/>
              </a:ext>
            </a:extLst>
          </p:cNvPr>
          <p:cNvSpPr>
            <a:spLocks noGrp="1"/>
          </p:cNvSpPr>
          <p:nvPr>
            <p:ph type="title"/>
          </p:nvPr>
        </p:nvSpPr>
        <p:spPr>
          <a:xfrm>
            <a:off x="277810" y="127322"/>
            <a:ext cx="11631171" cy="1161211"/>
          </a:xfrm>
        </p:spPr>
        <p:txBody>
          <a:bodyPr anchor="ctr">
            <a:normAutofit/>
          </a:bodyPr>
          <a:lstStyle/>
          <a:p>
            <a:br>
              <a:rPr lang="en-US" sz="2500"/>
            </a:br>
            <a:r>
              <a:rPr lang="en-US" sz="2500"/>
              <a:t>KPI’s, ROI’s, when is my Social Media activity successful?</a:t>
            </a:r>
            <a:br>
              <a:rPr lang="en-US" sz="2500"/>
            </a:br>
            <a:endParaRPr lang="en-US" sz="2500"/>
          </a:p>
        </p:txBody>
      </p:sp>
      <p:graphicFrame>
        <p:nvGraphicFramePr>
          <p:cNvPr id="6" name="Content Placeholder 3">
            <a:extLst>
              <a:ext uri="{FF2B5EF4-FFF2-40B4-BE49-F238E27FC236}">
                <a16:creationId xmlns:a16="http://schemas.microsoft.com/office/drawing/2014/main" id="{9C6373E9-1AF0-3E95-D009-ADA5FCA0F3B2}"/>
              </a:ext>
            </a:extLst>
          </p:cNvPr>
          <p:cNvGraphicFramePr>
            <a:graphicFrameLocks noGrp="1"/>
          </p:cNvGraphicFramePr>
          <p:nvPr>
            <p:ph sz="quarter" idx="11"/>
          </p:nvPr>
        </p:nvGraphicFramePr>
        <p:xfrm>
          <a:off x="277813" y="1737360"/>
          <a:ext cx="11631168"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79997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dgm="http://schemas.openxmlformats.org/drawingml/2006/diagram" xmlns:a16="http://schemas.microsoft.com/office/drawing/2014/main"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C43D3B-3D7B-FA6C-B4CD-A1EF55E15E9A}"/>
              </a:ext>
            </a:extLst>
          </p:cNvPr>
          <p:cNvSpPr>
            <a:spLocks noGrp="1"/>
          </p:cNvSpPr>
          <p:nvPr>
            <p:ph type="sldNum" sz="quarter" idx="10"/>
          </p:nvPr>
        </p:nvSpPr>
        <p:spPr/>
        <p:txBody>
          <a:bodyPr/>
          <a:lstStyle/>
          <a:p>
            <a:fld id="{B73F69C2-009F-4240-9724-5B3BAC1E9E06}" type="slidenum">
              <a:rPr lang="en-US" smtClean="0"/>
              <a:pPr/>
              <a:t>17</a:t>
            </a:fld>
            <a:endParaRPr lang="en-US" dirty="0"/>
          </a:p>
        </p:txBody>
      </p:sp>
      <p:sp>
        <p:nvSpPr>
          <p:cNvPr id="3" name="Title 2">
            <a:extLst>
              <a:ext uri="{FF2B5EF4-FFF2-40B4-BE49-F238E27FC236}">
                <a16:creationId xmlns:a16="http://schemas.microsoft.com/office/drawing/2014/main" id="{CCA2EFB1-8052-A0A8-665F-881D762EFAE5}"/>
              </a:ext>
            </a:extLst>
          </p:cNvPr>
          <p:cNvSpPr>
            <a:spLocks noGrp="1"/>
          </p:cNvSpPr>
          <p:nvPr>
            <p:ph type="title"/>
          </p:nvPr>
        </p:nvSpPr>
        <p:spPr/>
        <p:txBody>
          <a:bodyPr/>
          <a:lstStyle/>
          <a:p>
            <a:r>
              <a:rPr lang="en-US" dirty="0"/>
              <a:t>Key Takeaways: </a:t>
            </a:r>
          </a:p>
        </p:txBody>
      </p:sp>
      <p:graphicFrame>
        <p:nvGraphicFramePr>
          <p:cNvPr id="5" name="Content Placeholder 4">
            <a:extLst>
              <a:ext uri="{FF2B5EF4-FFF2-40B4-BE49-F238E27FC236}">
                <a16:creationId xmlns:a16="http://schemas.microsoft.com/office/drawing/2014/main" id="{4F658BA4-3FAC-2A52-67CE-B620AA86512C}"/>
              </a:ext>
            </a:extLst>
          </p:cNvPr>
          <p:cNvGraphicFramePr>
            <a:graphicFrameLocks noGrp="1"/>
          </p:cNvGraphicFramePr>
          <p:nvPr>
            <p:ph sz="quarter" idx="11"/>
            <p:extLst>
              <p:ext uri="{D42A27DB-BD31-4B8C-83A1-F6EECF244321}">
                <p14:modId xmlns:p14="http://schemas.microsoft.com/office/powerpoint/2010/main" val="361279564"/>
              </p:ext>
            </p:extLst>
          </p:nvPr>
        </p:nvGraphicFramePr>
        <p:xfrm>
          <a:off x="277813" y="1736725"/>
          <a:ext cx="11631612"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6974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dgm="http://schemas.openxmlformats.org/drawingml/2006/diagram" xmlns:a16="http://schemas.microsoft.com/office/drawing/2014/main"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81C74-48F5-10BC-267D-30776D198319}"/>
              </a:ext>
            </a:extLst>
          </p:cNvPr>
          <p:cNvSpPr>
            <a:spLocks noGrp="1"/>
          </p:cNvSpPr>
          <p:nvPr>
            <p:ph sz="quarter" idx="10"/>
          </p:nvPr>
        </p:nvSpPr>
        <p:spPr>
          <a:xfrm>
            <a:off x="7398327" y="442762"/>
            <a:ext cx="4618182" cy="5467150"/>
          </a:xfrm>
        </p:spPr>
        <p:txBody>
          <a:bodyPr anchor="ctr">
            <a:normAutofit/>
          </a:bodyPr>
          <a:lstStyle/>
          <a:p>
            <a:r>
              <a:rPr lang="en-US" sz="4800" i="1" dirty="0"/>
              <a:t>Based on what you've learned so far, how would you design your Social Media personality?</a:t>
            </a:r>
          </a:p>
        </p:txBody>
      </p:sp>
      <p:sp>
        <p:nvSpPr>
          <p:cNvPr id="3" name="Slide Number Placeholder 2">
            <a:extLst>
              <a:ext uri="{FF2B5EF4-FFF2-40B4-BE49-F238E27FC236}">
                <a16:creationId xmlns:a16="http://schemas.microsoft.com/office/drawing/2014/main" id="{3F19E0EE-7548-571B-0ACA-29D9855E40FE}"/>
              </a:ext>
            </a:extLst>
          </p:cNvPr>
          <p:cNvSpPr>
            <a:spLocks noGrp="1"/>
          </p:cNvSpPr>
          <p:nvPr>
            <p:ph type="sldNum" sz="quarter" idx="4"/>
          </p:nvPr>
        </p:nvSpPr>
        <p:spPr>
          <a:xfrm>
            <a:off x="9067800" y="6553201"/>
            <a:ext cx="2844800" cy="228600"/>
          </a:xfrm>
        </p:spPr>
        <p:txBody>
          <a:bodyPr anchor="ctr">
            <a:normAutofit/>
          </a:bodyPr>
          <a:lstStyle/>
          <a:p>
            <a:pPr>
              <a:lnSpc>
                <a:spcPct val="90000"/>
              </a:lnSpc>
              <a:spcAft>
                <a:spcPts val="600"/>
              </a:spcAft>
            </a:pPr>
            <a:fld id="{B73F69C2-009F-4240-9724-5B3BAC1E9E06}" type="slidenum">
              <a:rPr lang="en-US" smtClean="0"/>
              <a:pPr>
                <a:lnSpc>
                  <a:spcPct val="90000"/>
                </a:lnSpc>
                <a:spcAft>
                  <a:spcPts val="600"/>
                </a:spcAft>
              </a:pPr>
              <a:t>18</a:t>
            </a:fld>
            <a:endParaRPr lang="en-US"/>
          </a:p>
        </p:txBody>
      </p:sp>
      <p:pic>
        <p:nvPicPr>
          <p:cNvPr id="5" name="Graphic 4">
            <a:extLst>
              <a:ext uri="{FF2B5EF4-FFF2-40B4-BE49-F238E27FC236}">
                <a16:creationId xmlns:a16="http://schemas.microsoft.com/office/drawing/2014/main" id="{7E7B0F21-99A5-6EFC-8F7D-E2DB2BCC06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3100" y="922481"/>
            <a:ext cx="5746173" cy="5746173"/>
          </a:xfrm>
          <a:prstGeom prst="rect">
            <a:avLst/>
          </a:prstGeom>
        </p:spPr>
      </p:pic>
      <p:sp>
        <p:nvSpPr>
          <p:cNvPr id="6" name="TextBox 5">
            <a:extLst>
              <a:ext uri="{FF2B5EF4-FFF2-40B4-BE49-F238E27FC236}">
                <a16:creationId xmlns:a16="http://schemas.microsoft.com/office/drawing/2014/main" id="{5DDCFCCE-0D18-CFAD-B975-0B4940DEF813}"/>
              </a:ext>
            </a:extLst>
          </p:cNvPr>
          <p:cNvSpPr txBox="1"/>
          <p:nvPr/>
        </p:nvSpPr>
        <p:spPr>
          <a:xfrm>
            <a:off x="2138217" y="681484"/>
            <a:ext cx="2877127" cy="830997"/>
          </a:xfrm>
          <a:prstGeom prst="rect">
            <a:avLst/>
          </a:prstGeom>
          <a:noFill/>
        </p:spPr>
        <p:txBody>
          <a:bodyPr wrap="square" rtlCol="0">
            <a:spAutoFit/>
          </a:bodyPr>
          <a:lstStyle/>
          <a:p>
            <a:pPr algn="ctr"/>
            <a:r>
              <a:rPr lang="en-US" sz="4800" b="1" u="sng" dirty="0">
                <a:solidFill>
                  <a:srgbClr val="92D050"/>
                </a:solidFill>
              </a:rPr>
              <a:t>Exercise</a:t>
            </a:r>
          </a:p>
        </p:txBody>
      </p:sp>
    </p:spTree>
    <p:extLst>
      <p:ext uri="{BB962C8B-B14F-4D97-AF65-F5344CB8AC3E}">
        <p14:creationId xmlns:p14="http://schemas.microsoft.com/office/powerpoint/2010/main" val="414558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16="http://schemas.microsoft.com/office/drawing/2014/main"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BB71E488-D1CD-3C46-AA9E-15EC066E6972}"/>
              </a:ext>
            </a:extLst>
          </p:cNvPr>
          <p:cNvSpPr>
            <a:spLocks noGrp="1"/>
          </p:cNvSpPr>
          <p:nvPr>
            <p:ph type="body" sz="quarter" idx="24"/>
          </p:nvPr>
        </p:nvSpPr>
        <p:spPr>
          <a:xfrm>
            <a:off x="277362" y="1717492"/>
            <a:ext cx="6503991" cy="382527"/>
          </a:xfrm>
        </p:spPr>
        <p:txBody>
          <a:bodyPr/>
          <a:lstStyle/>
          <a:p>
            <a:r>
              <a:rPr lang="en-US" dirty="0"/>
              <a:t>Stephan Swinkels</a:t>
            </a:r>
          </a:p>
        </p:txBody>
      </p:sp>
      <p:sp>
        <p:nvSpPr>
          <p:cNvPr id="24" name="Content Placeholder 23">
            <a:extLst>
              <a:ext uri="{FF2B5EF4-FFF2-40B4-BE49-F238E27FC236}">
                <a16:creationId xmlns:a16="http://schemas.microsoft.com/office/drawing/2014/main" id="{1AB55C7E-A121-A842-B1F3-687BD70F4212}"/>
              </a:ext>
            </a:extLst>
          </p:cNvPr>
          <p:cNvSpPr>
            <a:spLocks noGrp="1"/>
          </p:cNvSpPr>
          <p:nvPr>
            <p:ph sz="quarter" idx="25"/>
          </p:nvPr>
        </p:nvSpPr>
        <p:spPr>
          <a:xfrm>
            <a:off x="317323" y="2100019"/>
            <a:ext cx="6504238" cy="493713"/>
          </a:xfrm>
        </p:spPr>
        <p:txBody>
          <a:bodyPr/>
          <a:lstStyle/>
          <a:p>
            <a:r>
              <a:rPr lang="en-US" sz="1800" dirty="0"/>
              <a:t>Littler Shareholder | Netherlands | sswinkels@littler.com</a:t>
            </a:r>
          </a:p>
        </p:txBody>
      </p:sp>
      <p:sp>
        <p:nvSpPr>
          <p:cNvPr id="25" name="Text Placeholder 24">
            <a:extLst>
              <a:ext uri="{FF2B5EF4-FFF2-40B4-BE49-F238E27FC236}">
                <a16:creationId xmlns:a16="http://schemas.microsoft.com/office/drawing/2014/main" id="{CBF5644D-66D1-A94D-BE49-63680631DAB5}"/>
              </a:ext>
            </a:extLst>
          </p:cNvPr>
          <p:cNvSpPr>
            <a:spLocks noGrp="1"/>
          </p:cNvSpPr>
          <p:nvPr>
            <p:ph type="body" sz="quarter" idx="26"/>
          </p:nvPr>
        </p:nvSpPr>
        <p:spPr>
          <a:xfrm>
            <a:off x="277363" y="3844393"/>
            <a:ext cx="6503991" cy="382527"/>
          </a:xfrm>
        </p:spPr>
        <p:txBody>
          <a:bodyPr/>
          <a:lstStyle/>
          <a:p>
            <a:r>
              <a:rPr lang="en-US" dirty="0"/>
              <a:t>SLAWEK PARUCH</a:t>
            </a:r>
          </a:p>
          <a:p>
            <a:endParaRPr lang="en-US" dirty="0"/>
          </a:p>
        </p:txBody>
      </p:sp>
      <p:sp>
        <p:nvSpPr>
          <p:cNvPr id="26" name="Content Placeholder 25">
            <a:extLst>
              <a:ext uri="{FF2B5EF4-FFF2-40B4-BE49-F238E27FC236}">
                <a16:creationId xmlns:a16="http://schemas.microsoft.com/office/drawing/2014/main" id="{87C9ACFF-313C-0642-ACA9-849640FEE110}"/>
              </a:ext>
            </a:extLst>
          </p:cNvPr>
          <p:cNvSpPr>
            <a:spLocks noGrp="1"/>
          </p:cNvSpPr>
          <p:nvPr>
            <p:ph sz="quarter" idx="27"/>
          </p:nvPr>
        </p:nvSpPr>
        <p:spPr>
          <a:xfrm>
            <a:off x="317570" y="4201452"/>
            <a:ext cx="6504238" cy="493713"/>
          </a:xfrm>
        </p:spPr>
        <p:txBody>
          <a:bodyPr/>
          <a:lstStyle/>
          <a:p>
            <a:r>
              <a:rPr lang="en-US" sz="1800" dirty="0"/>
              <a:t>Littler Poland Partner | Poland | sparuch@littler.com</a:t>
            </a:r>
          </a:p>
        </p:txBody>
      </p:sp>
      <p:sp>
        <p:nvSpPr>
          <p:cNvPr id="27" name="Text Placeholder 26">
            <a:extLst>
              <a:ext uri="{FF2B5EF4-FFF2-40B4-BE49-F238E27FC236}">
                <a16:creationId xmlns:a16="http://schemas.microsoft.com/office/drawing/2014/main" id="{1071FCE1-E43B-974A-8DC9-310C2B22E2EC}"/>
              </a:ext>
            </a:extLst>
          </p:cNvPr>
          <p:cNvSpPr>
            <a:spLocks noGrp="1"/>
          </p:cNvSpPr>
          <p:nvPr>
            <p:ph type="body" sz="quarter" idx="28"/>
          </p:nvPr>
        </p:nvSpPr>
        <p:spPr>
          <a:xfrm>
            <a:off x="317570" y="5048652"/>
            <a:ext cx="6503991" cy="382527"/>
          </a:xfrm>
        </p:spPr>
        <p:txBody>
          <a:bodyPr/>
          <a:lstStyle/>
          <a:p>
            <a:r>
              <a:rPr lang="en-US" sz="2000" dirty="0"/>
              <a:t>KATARINA MATULNIKOVA</a:t>
            </a:r>
          </a:p>
          <a:p>
            <a:endParaRPr lang="en-US" dirty="0"/>
          </a:p>
        </p:txBody>
      </p:sp>
      <p:sp>
        <p:nvSpPr>
          <p:cNvPr id="28" name="Content Placeholder 27">
            <a:extLst>
              <a:ext uri="{FF2B5EF4-FFF2-40B4-BE49-F238E27FC236}">
                <a16:creationId xmlns:a16="http://schemas.microsoft.com/office/drawing/2014/main" id="{E5804ABA-7A7D-1144-B9CA-1E47FC19A2F9}"/>
              </a:ext>
            </a:extLst>
          </p:cNvPr>
          <p:cNvSpPr>
            <a:spLocks noGrp="1"/>
          </p:cNvSpPr>
          <p:nvPr>
            <p:ph sz="quarter" idx="29"/>
          </p:nvPr>
        </p:nvSpPr>
        <p:spPr>
          <a:xfrm>
            <a:off x="317570" y="5425898"/>
            <a:ext cx="8022466" cy="493713"/>
          </a:xfrm>
        </p:spPr>
        <p:txBody>
          <a:bodyPr/>
          <a:lstStyle/>
          <a:p>
            <a:r>
              <a:rPr lang="en-US" sz="1800" dirty="0"/>
              <a:t>Managing Partner Wolf </a:t>
            </a:r>
            <a:r>
              <a:rPr lang="en-US" dirty="0"/>
              <a:t>Theiss</a:t>
            </a:r>
            <a:r>
              <a:rPr lang="en-US" sz="1800" dirty="0"/>
              <a:t> | Bratislava | katarina.matulnikova@wolftheiss.com</a:t>
            </a:r>
          </a:p>
        </p:txBody>
      </p:sp>
      <p:sp>
        <p:nvSpPr>
          <p:cNvPr id="29" name="Text Placeholder 28">
            <a:extLst>
              <a:ext uri="{FF2B5EF4-FFF2-40B4-BE49-F238E27FC236}">
                <a16:creationId xmlns:a16="http://schemas.microsoft.com/office/drawing/2014/main" id="{72DF37E7-6FA8-234C-8F6C-D90D75ABD3DC}"/>
              </a:ext>
            </a:extLst>
          </p:cNvPr>
          <p:cNvSpPr>
            <a:spLocks noGrp="1"/>
          </p:cNvSpPr>
          <p:nvPr>
            <p:ph type="body" sz="quarter" idx="30"/>
          </p:nvPr>
        </p:nvSpPr>
        <p:spPr>
          <a:xfrm>
            <a:off x="277810" y="2728696"/>
            <a:ext cx="6503991" cy="382527"/>
          </a:xfrm>
        </p:spPr>
        <p:txBody>
          <a:bodyPr/>
          <a:lstStyle/>
          <a:p>
            <a:r>
              <a:rPr lang="en-US" dirty="0"/>
              <a:t>ANDREEA HIRICA</a:t>
            </a:r>
          </a:p>
          <a:p>
            <a:endParaRPr lang="en-US" dirty="0"/>
          </a:p>
        </p:txBody>
      </p:sp>
      <p:sp>
        <p:nvSpPr>
          <p:cNvPr id="30" name="Content Placeholder 29">
            <a:extLst>
              <a:ext uri="{FF2B5EF4-FFF2-40B4-BE49-F238E27FC236}">
                <a16:creationId xmlns:a16="http://schemas.microsoft.com/office/drawing/2014/main" id="{18F4FD11-A3F5-F14B-94AF-4FAAF535DA10}"/>
              </a:ext>
            </a:extLst>
          </p:cNvPr>
          <p:cNvSpPr>
            <a:spLocks noGrp="1"/>
          </p:cNvSpPr>
          <p:nvPr>
            <p:ph sz="quarter" idx="31"/>
          </p:nvPr>
        </p:nvSpPr>
        <p:spPr>
          <a:xfrm>
            <a:off x="317570" y="3111223"/>
            <a:ext cx="7804450" cy="493713"/>
          </a:xfrm>
        </p:spPr>
        <p:txBody>
          <a:bodyPr/>
          <a:lstStyle/>
          <a:p>
            <a:r>
              <a:rPr lang="en-US" sz="1800" dirty="0"/>
              <a:t>Director Content Design Collibra | Brussels | andreea.hirica@gmail.com</a:t>
            </a:r>
          </a:p>
        </p:txBody>
      </p:sp>
      <p:sp>
        <p:nvSpPr>
          <p:cNvPr id="22" name="Title 21">
            <a:extLst>
              <a:ext uri="{FF2B5EF4-FFF2-40B4-BE49-F238E27FC236}">
                <a16:creationId xmlns:a16="http://schemas.microsoft.com/office/drawing/2014/main" id="{9E9BA92E-2201-6647-94B7-EC22756D0B26}"/>
              </a:ext>
            </a:extLst>
          </p:cNvPr>
          <p:cNvSpPr>
            <a:spLocks noGrp="1"/>
          </p:cNvSpPr>
          <p:nvPr>
            <p:ph type="title"/>
          </p:nvPr>
        </p:nvSpPr>
        <p:spPr>
          <a:xfrm>
            <a:off x="277810" y="100817"/>
            <a:ext cx="11631171" cy="1161211"/>
          </a:xfrm>
        </p:spPr>
        <p:txBody>
          <a:bodyPr/>
          <a:lstStyle/>
          <a:p>
            <a:r>
              <a:rPr lang="en-US" dirty="0"/>
              <a:t>Contact Us!</a:t>
            </a:r>
          </a:p>
        </p:txBody>
      </p:sp>
      <p:sp>
        <p:nvSpPr>
          <p:cNvPr id="2" name="Slide Number Placeholder 1">
            <a:extLst>
              <a:ext uri="{FF2B5EF4-FFF2-40B4-BE49-F238E27FC236}">
                <a16:creationId xmlns:a16="http://schemas.microsoft.com/office/drawing/2014/main" id="{CA4CE24A-88B1-8C4B-AFA4-5FD66955EB1B}"/>
              </a:ext>
            </a:extLst>
          </p:cNvPr>
          <p:cNvSpPr>
            <a:spLocks noGrp="1"/>
          </p:cNvSpPr>
          <p:nvPr>
            <p:ph type="sldNum" sz="quarter" idx="10"/>
          </p:nvPr>
        </p:nvSpPr>
        <p:spPr/>
        <p:txBody>
          <a:bodyPr/>
          <a:lstStyle/>
          <a:p>
            <a:fld id="{B73F69C2-009F-4240-9724-5B3BAC1E9E06}" type="slidenum">
              <a:rPr lang="en-US" smtClean="0"/>
              <a:pPr/>
              <a:t>19</a:t>
            </a:fld>
            <a:endParaRPr lang="en-US" dirty="0"/>
          </a:p>
        </p:txBody>
      </p:sp>
    </p:spTree>
    <p:extLst>
      <p:ext uri="{BB962C8B-B14F-4D97-AF65-F5344CB8AC3E}">
        <p14:creationId xmlns:p14="http://schemas.microsoft.com/office/powerpoint/2010/main" val="816471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EA9A39-458D-A84D-B8E1-3F1BE81F20C3}"/>
              </a:ext>
            </a:extLst>
          </p:cNvPr>
          <p:cNvSpPr>
            <a:spLocks noGrp="1"/>
          </p:cNvSpPr>
          <p:nvPr>
            <p:ph type="sldNum" sz="quarter" idx="10"/>
          </p:nvPr>
        </p:nvSpPr>
        <p:spPr>
          <a:xfrm>
            <a:off x="9067800" y="6553201"/>
            <a:ext cx="2844800" cy="228600"/>
          </a:xfrm>
        </p:spPr>
        <p:txBody>
          <a:bodyPr anchor="ctr">
            <a:normAutofit/>
          </a:bodyPr>
          <a:lstStyle/>
          <a:p>
            <a:pPr>
              <a:lnSpc>
                <a:spcPct val="90000"/>
              </a:lnSpc>
              <a:spcAft>
                <a:spcPts val="600"/>
              </a:spcAft>
            </a:pPr>
            <a:fld id="{B73F69C2-009F-4240-9724-5B3BAC1E9E06}" type="slidenum">
              <a:rPr lang="en-US" smtClean="0"/>
              <a:pPr>
                <a:lnSpc>
                  <a:spcPct val="90000"/>
                </a:lnSpc>
                <a:spcAft>
                  <a:spcPts val="600"/>
                </a:spcAft>
              </a:pPr>
              <a:t>2</a:t>
            </a:fld>
            <a:endParaRPr lang="en-US"/>
          </a:p>
        </p:txBody>
      </p:sp>
      <p:sp>
        <p:nvSpPr>
          <p:cNvPr id="53" name="Text Placeholder 3">
            <a:extLst>
              <a:ext uri="{FF2B5EF4-FFF2-40B4-BE49-F238E27FC236}">
                <a16:creationId xmlns:a16="http://schemas.microsoft.com/office/drawing/2014/main" id="{B85284B6-256B-CB9F-1887-8B582BC988BB}"/>
              </a:ext>
            </a:extLst>
          </p:cNvPr>
          <p:cNvSpPr>
            <a:spLocks noGrp="1"/>
          </p:cNvSpPr>
          <p:nvPr>
            <p:ph type="body" sz="quarter" idx="14"/>
          </p:nvPr>
        </p:nvSpPr>
        <p:spPr>
          <a:xfrm>
            <a:off x="6218977" y="4013809"/>
            <a:ext cx="2505560" cy="382527"/>
          </a:xfrm>
        </p:spPr>
        <p:txBody>
          <a:bodyPr>
            <a:normAutofit/>
          </a:bodyPr>
          <a:lstStyle/>
          <a:p>
            <a:r>
              <a:rPr lang="en-US" dirty="0"/>
              <a:t>SLAWEK PARUCH</a:t>
            </a:r>
          </a:p>
        </p:txBody>
      </p:sp>
      <p:sp>
        <p:nvSpPr>
          <p:cNvPr id="57" name="Text Placeholder 5">
            <a:extLst>
              <a:ext uri="{FF2B5EF4-FFF2-40B4-BE49-F238E27FC236}">
                <a16:creationId xmlns:a16="http://schemas.microsoft.com/office/drawing/2014/main" id="{D951AC09-9E72-44B3-7B78-CFFEAC73056A}"/>
              </a:ext>
            </a:extLst>
          </p:cNvPr>
          <p:cNvSpPr>
            <a:spLocks noGrp="1"/>
          </p:cNvSpPr>
          <p:nvPr>
            <p:ph type="body" sz="quarter" idx="17"/>
          </p:nvPr>
        </p:nvSpPr>
        <p:spPr>
          <a:xfrm>
            <a:off x="9237420" y="4013808"/>
            <a:ext cx="2505560" cy="382527"/>
          </a:xfrm>
        </p:spPr>
        <p:txBody>
          <a:bodyPr>
            <a:normAutofit/>
          </a:bodyPr>
          <a:lstStyle/>
          <a:p>
            <a:r>
              <a:rPr lang="en-US" sz="1700" dirty="0"/>
              <a:t>KATARINA MATULNIKOVA</a:t>
            </a:r>
          </a:p>
        </p:txBody>
      </p:sp>
      <p:sp>
        <p:nvSpPr>
          <p:cNvPr id="59" name="Text Placeholder 6">
            <a:extLst>
              <a:ext uri="{FF2B5EF4-FFF2-40B4-BE49-F238E27FC236}">
                <a16:creationId xmlns:a16="http://schemas.microsoft.com/office/drawing/2014/main" id="{2DB9B6B7-4F12-0C92-2E2E-3C4BC652CB62}"/>
              </a:ext>
            </a:extLst>
          </p:cNvPr>
          <p:cNvSpPr>
            <a:spLocks noGrp="1"/>
          </p:cNvSpPr>
          <p:nvPr>
            <p:ph type="body" sz="quarter" idx="18"/>
          </p:nvPr>
        </p:nvSpPr>
        <p:spPr>
          <a:xfrm>
            <a:off x="6218977" y="4449750"/>
            <a:ext cx="2506663" cy="1385887"/>
          </a:xfrm>
        </p:spPr>
        <p:txBody>
          <a:bodyPr>
            <a:normAutofit/>
          </a:bodyPr>
          <a:lstStyle/>
          <a:p>
            <a:r>
              <a:rPr lang="en-US" dirty="0"/>
              <a:t>Partner </a:t>
            </a:r>
          </a:p>
          <a:p>
            <a:r>
              <a:rPr lang="en-US" dirty="0"/>
              <a:t>Littler | Poland </a:t>
            </a:r>
          </a:p>
          <a:p>
            <a:r>
              <a:rPr lang="en-US" dirty="0"/>
              <a:t>Poland </a:t>
            </a:r>
          </a:p>
        </p:txBody>
      </p:sp>
      <p:sp>
        <p:nvSpPr>
          <p:cNvPr id="61" name="Text Placeholder 7">
            <a:extLst>
              <a:ext uri="{FF2B5EF4-FFF2-40B4-BE49-F238E27FC236}">
                <a16:creationId xmlns:a16="http://schemas.microsoft.com/office/drawing/2014/main" id="{4F04CD43-2466-CC36-021D-40986E02A508}"/>
              </a:ext>
            </a:extLst>
          </p:cNvPr>
          <p:cNvSpPr>
            <a:spLocks noGrp="1"/>
          </p:cNvSpPr>
          <p:nvPr>
            <p:ph type="body" sz="quarter" idx="19"/>
          </p:nvPr>
        </p:nvSpPr>
        <p:spPr>
          <a:xfrm>
            <a:off x="9236317" y="4522276"/>
            <a:ext cx="2506663" cy="1385887"/>
          </a:xfrm>
        </p:spPr>
        <p:txBody>
          <a:bodyPr>
            <a:normAutofit/>
          </a:bodyPr>
          <a:lstStyle/>
          <a:p>
            <a:r>
              <a:rPr lang="en-US" dirty="0"/>
              <a:t>Managing Partner </a:t>
            </a:r>
          </a:p>
          <a:p>
            <a:r>
              <a:rPr lang="en-US" dirty="0"/>
              <a:t>Wolf Theiss</a:t>
            </a:r>
          </a:p>
          <a:p>
            <a:r>
              <a:rPr lang="en-US" dirty="0"/>
              <a:t>Bratislava</a:t>
            </a:r>
          </a:p>
          <a:p>
            <a:endParaRPr lang="en-US" dirty="0"/>
          </a:p>
        </p:txBody>
      </p:sp>
      <p:sp>
        <p:nvSpPr>
          <p:cNvPr id="78" name="Text Placeholder 9">
            <a:extLst>
              <a:ext uri="{FF2B5EF4-FFF2-40B4-BE49-F238E27FC236}">
                <a16:creationId xmlns:a16="http://schemas.microsoft.com/office/drawing/2014/main" id="{DD610A83-238B-7A2D-22CD-218CA164E72E}"/>
              </a:ext>
            </a:extLst>
          </p:cNvPr>
          <p:cNvSpPr>
            <a:spLocks noGrp="1"/>
          </p:cNvSpPr>
          <p:nvPr>
            <p:ph type="body" sz="quarter" idx="21"/>
          </p:nvPr>
        </p:nvSpPr>
        <p:spPr>
          <a:xfrm>
            <a:off x="3246097" y="4032916"/>
            <a:ext cx="2505560" cy="382527"/>
          </a:xfrm>
        </p:spPr>
        <p:txBody>
          <a:bodyPr/>
          <a:lstStyle/>
          <a:p>
            <a:r>
              <a:rPr lang="en-US" dirty="0"/>
              <a:t>ANDREEA HIRICA</a:t>
            </a:r>
          </a:p>
        </p:txBody>
      </p:sp>
      <p:sp>
        <p:nvSpPr>
          <p:cNvPr id="80" name="Text Placeholder 10">
            <a:extLst>
              <a:ext uri="{FF2B5EF4-FFF2-40B4-BE49-F238E27FC236}">
                <a16:creationId xmlns:a16="http://schemas.microsoft.com/office/drawing/2014/main" id="{DEF1F164-5520-CB0C-C4D4-D4996D554BDD}"/>
              </a:ext>
            </a:extLst>
          </p:cNvPr>
          <p:cNvSpPr>
            <a:spLocks noGrp="1"/>
          </p:cNvSpPr>
          <p:nvPr>
            <p:ph type="body" sz="quarter" idx="22"/>
          </p:nvPr>
        </p:nvSpPr>
        <p:spPr>
          <a:xfrm>
            <a:off x="3246097" y="4520536"/>
            <a:ext cx="2506663" cy="1385887"/>
          </a:xfrm>
        </p:spPr>
        <p:txBody>
          <a:bodyPr/>
          <a:lstStyle/>
          <a:p>
            <a:r>
              <a:rPr lang="en-US" dirty="0"/>
              <a:t>Director Content Design </a:t>
            </a:r>
          </a:p>
          <a:p>
            <a:r>
              <a:rPr lang="en-US" dirty="0"/>
              <a:t>Collibra </a:t>
            </a:r>
          </a:p>
          <a:p>
            <a:r>
              <a:rPr lang="en-US" dirty="0"/>
              <a:t>Brussels </a:t>
            </a:r>
          </a:p>
          <a:p>
            <a:endParaRPr lang="en-US" dirty="0"/>
          </a:p>
        </p:txBody>
      </p:sp>
      <p:sp>
        <p:nvSpPr>
          <p:cNvPr id="71" name="Text Placeholder 12">
            <a:extLst>
              <a:ext uri="{FF2B5EF4-FFF2-40B4-BE49-F238E27FC236}">
                <a16:creationId xmlns:a16="http://schemas.microsoft.com/office/drawing/2014/main" id="{9EE4F906-F89D-6204-0322-E9C4CF691CF4}"/>
              </a:ext>
            </a:extLst>
          </p:cNvPr>
          <p:cNvSpPr>
            <a:spLocks noGrp="1"/>
          </p:cNvSpPr>
          <p:nvPr>
            <p:ph type="body" sz="quarter" idx="24"/>
          </p:nvPr>
        </p:nvSpPr>
        <p:spPr>
          <a:xfrm>
            <a:off x="379523" y="4013807"/>
            <a:ext cx="2505560" cy="382527"/>
          </a:xfrm>
        </p:spPr>
        <p:txBody>
          <a:bodyPr>
            <a:normAutofit/>
          </a:bodyPr>
          <a:lstStyle/>
          <a:p>
            <a:r>
              <a:rPr lang="en-US" dirty="0"/>
              <a:t>Stephan Swinkels</a:t>
            </a:r>
          </a:p>
        </p:txBody>
      </p:sp>
      <p:sp>
        <p:nvSpPr>
          <p:cNvPr id="73" name="Text Placeholder 13">
            <a:extLst>
              <a:ext uri="{FF2B5EF4-FFF2-40B4-BE49-F238E27FC236}">
                <a16:creationId xmlns:a16="http://schemas.microsoft.com/office/drawing/2014/main" id="{74406A79-DB75-2301-1325-CC6F5D22DC7E}"/>
              </a:ext>
            </a:extLst>
          </p:cNvPr>
          <p:cNvSpPr>
            <a:spLocks noGrp="1"/>
          </p:cNvSpPr>
          <p:nvPr>
            <p:ph type="body" sz="quarter" idx="25"/>
          </p:nvPr>
        </p:nvSpPr>
        <p:spPr>
          <a:xfrm>
            <a:off x="379523" y="4549347"/>
            <a:ext cx="2506663" cy="1385887"/>
          </a:xfrm>
        </p:spPr>
        <p:txBody>
          <a:bodyPr>
            <a:normAutofit/>
          </a:bodyPr>
          <a:lstStyle/>
          <a:p>
            <a:r>
              <a:rPr lang="en-US" dirty="0"/>
              <a:t>Shareholder </a:t>
            </a:r>
          </a:p>
          <a:p>
            <a:r>
              <a:rPr lang="en-US" dirty="0"/>
              <a:t>Littler </a:t>
            </a:r>
          </a:p>
          <a:p>
            <a:r>
              <a:rPr lang="en-US" dirty="0"/>
              <a:t>Netherlands </a:t>
            </a:r>
          </a:p>
        </p:txBody>
      </p:sp>
      <p:sp>
        <p:nvSpPr>
          <p:cNvPr id="8" name="Title 7">
            <a:extLst>
              <a:ext uri="{FF2B5EF4-FFF2-40B4-BE49-F238E27FC236}">
                <a16:creationId xmlns:a16="http://schemas.microsoft.com/office/drawing/2014/main" id="{26825FF0-EDEF-3840-BDC0-08C7B9C16CAC}"/>
              </a:ext>
            </a:extLst>
          </p:cNvPr>
          <p:cNvSpPr>
            <a:spLocks noGrp="1"/>
          </p:cNvSpPr>
          <p:nvPr>
            <p:ph type="title"/>
          </p:nvPr>
        </p:nvSpPr>
        <p:spPr>
          <a:xfrm>
            <a:off x="277810" y="127322"/>
            <a:ext cx="11631171" cy="1161211"/>
          </a:xfrm>
        </p:spPr>
        <p:txBody>
          <a:bodyPr anchor="ctr">
            <a:normAutofit/>
          </a:bodyPr>
          <a:lstStyle/>
          <a:p>
            <a:r>
              <a:rPr lang="en-US" dirty="0"/>
              <a:t>Presented by</a:t>
            </a:r>
          </a:p>
        </p:txBody>
      </p:sp>
      <p:pic>
        <p:nvPicPr>
          <p:cNvPr id="9" name="Picture Placeholder 8">
            <a:extLst>
              <a:ext uri="{FF2B5EF4-FFF2-40B4-BE49-F238E27FC236}">
                <a16:creationId xmlns:a16="http://schemas.microsoft.com/office/drawing/2014/main" id="{4A3B3C93-2C24-88D2-6FA5-54F9DF01D527}"/>
              </a:ext>
            </a:extLst>
          </p:cNvPr>
          <p:cNvPicPr>
            <a:picLocks noGrp="1" noChangeAspect="1"/>
          </p:cNvPicPr>
          <p:nvPr>
            <p:ph type="pic" sz="quarter" idx="16"/>
          </p:nvPr>
        </p:nvPicPr>
        <p:blipFill rotWithShape="1">
          <a:blip r:embed="rId3"/>
          <a:srcRect l="848" t="432" r="-848" b="9568"/>
          <a:stretch/>
        </p:blipFill>
        <p:spPr>
          <a:xfrm>
            <a:off x="6370638" y="1549400"/>
            <a:ext cx="2203450" cy="2203450"/>
          </a:xfrm>
          <a:prstGeom prst="rect">
            <a:avLst/>
          </a:prstGeom>
        </p:spPr>
      </p:pic>
      <p:pic>
        <p:nvPicPr>
          <p:cNvPr id="12" name="Picture 11">
            <a:extLst>
              <a:ext uri="{FF2B5EF4-FFF2-40B4-BE49-F238E27FC236}">
                <a16:creationId xmlns:a16="http://schemas.microsoft.com/office/drawing/2014/main" id="{D09FE671-F8CB-9BE2-2270-997DF0E886CE}"/>
              </a:ext>
            </a:extLst>
          </p:cNvPr>
          <p:cNvPicPr>
            <a:picLocks noChangeAspect="1"/>
          </p:cNvPicPr>
          <p:nvPr/>
        </p:nvPicPr>
        <p:blipFill>
          <a:blip r:embed="rId4"/>
          <a:stretch>
            <a:fillRect/>
          </a:stretch>
        </p:blipFill>
        <p:spPr>
          <a:xfrm>
            <a:off x="618514" y="1507767"/>
            <a:ext cx="2052539" cy="2244040"/>
          </a:xfrm>
          <a:prstGeom prst="rect">
            <a:avLst/>
          </a:prstGeom>
        </p:spPr>
      </p:pic>
      <p:pic>
        <p:nvPicPr>
          <p:cNvPr id="7" name="Picture 6">
            <a:extLst>
              <a:ext uri="{FF2B5EF4-FFF2-40B4-BE49-F238E27FC236}">
                <a16:creationId xmlns:a16="http://schemas.microsoft.com/office/drawing/2014/main" id="{2A0D5D57-AF0C-2C71-1AC8-8A253DB9770D}"/>
              </a:ext>
            </a:extLst>
          </p:cNvPr>
          <p:cNvPicPr>
            <a:picLocks noChangeAspect="1"/>
          </p:cNvPicPr>
          <p:nvPr/>
        </p:nvPicPr>
        <p:blipFill rotWithShape="1">
          <a:blip r:embed="rId5"/>
          <a:srcRect r="11302"/>
          <a:stretch/>
        </p:blipFill>
        <p:spPr>
          <a:xfrm>
            <a:off x="3315254" y="1507767"/>
            <a:ext cx="2367246" cy="2244040"/>
          </a:xfrm>
          <a:prstGeom prst="rect">
            <a:avLst/>
          </a:prstGeom>
        </p:spPr>
      </p:pic>
      <p:sp>
        <p:nvSpPr>
          <p:cNvPr id="11" name="Picture Placeholder 10">
            <a:extLst>
              <a:ext uri="{FF2B5EF4-FFF2-40B4-BE49-F238E27FC236}">
                <a16:creationId xmlns:a16="http://schemas.microsoft.com/office/drawing/2014/main" id="{73F6E9A1-0224-A0F9-6DFC-5C0C38E4A354}"/>
              </a:ext>
            </a:extLst>
          </p:cNvPr>
          <p:cNvSpPr>
            <a:spLocks noGrp="1"/>
          </p:cNvSpPr>
          <p:nvPr>
            <p:ph type="pic" sz="quarter" idx="20"/>
          </p:nvPr>
        </p:nvSpPr>
        <p:spPr/>
      </p:sp>
      <p:pic>
        <p:nvPicPr>
          <p:cNvPr id="1026" name="Picture 2">
            <a:extLst>
              <a:ext uri="{FF2B5EF4-FFF2-40B4-BE49-F238E27FC236}">
                <a16:creationId xmlns:a16="http://schemas.microsoft.com/office/drawing/2014/main" id="{7ED63831-7AB2-473B-4947-9CB783E8F10B}"/>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46646" y="1594718"/>
            <a:ext cx="2743200"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6513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a14="http://schemas.microsoft.com/office/drawing/2010/main"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43B834-DABB-AB4B-8ED6-76DBE50875E7}"/>
              </a:ext>
            </a:extLst>
          </p:cNvPr>
          <p:cNvSpPr>
            <a:spLocks noGrp="1"/>
          </p:cNvSpPr>
          <p:nvPr>
            <p:ph type="sldNum" sz="quarter" idx="4"/>
          </p:nvPr>
        </p:nvSpPr>
        <p:spPr>
          <a:xfrm>
            <a:off x="9067800" y="6553201"/>
            <a:ext cx="2844800" cy="228600"/>
          </a:xfrm>
          <a:prstGeom prst="rect">
            <a:avLst/>
          </a:prstGeom>
        </p:spPr>
        <p:txBody>
          <a:bodyPr/>
          <a:lstStyle/>
          <a:p>
            <a:fld id="{B73F69C2-009F-4240-9724-5B3BAC1E9E06}" type="slidenum">
              <a:rPr lang="en-US" smtClean="0"/>
              <a:pPr/>
              <a:t>20</a:t>
            </a:fld>
            <a:endParaRPr lang="en-US" dirty="0"/>
          </a:p>
        </p:txBody>
      </p:sp>
    </p:spTree>
    <p:extLst>
      <p:ext uri="{BB962C8B-B14F-4D97-AF65-F5344CB8AC3E}">
        <p14:creationId xmlns:p14="http://schemas.microsoft.com/office/powerpoint/2010/main" val="354160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EC0FD9-E252-EA4E-BA6A-D66DDECE7064}"/>
              </a:ext>
            </a:extLst>
          </p:cNvPr>
          <p:cNvSpPr>
            <a:spLocks noGrp="1"/>
          </p:cNvSpPr>
          <p:nvPr>
            <p:ph type="sldNum" sz="quarter" idx="4"/>
          </p:nvPr>
        </p:nvSpPr>
        <p:spPr/>
        <p:txBody>
          <a:bodyPr/>
          <a:lstStyle/>
          <a:p>
            <a:fld id="{B73F69C2-009F-4240-9724-5B3BAC1E9E06}" type="slidenum">
              <a:rPr lang="en-US" smtClean="0"/>
              <a:pPr/>
              <a:t>21</a:t>
            </a:fld>
            <a:endParaRPr lang="en-US" dirty="0"/>
          </a:p>
        </p:txBody>
      </p:sp>
    </p:spTree>
    <p:extLst>
      <p:ext uri="{BB962C8B-B14F-4D97-AF65-F5344CB8AC3E}">
        <p14:creationId xmlns:p14="http://schemas.microsoft.com/office/powerpoint/2010/main" val="24882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Katerina">
            <a:hlinkClick r:id="" action="ppaction://media"/>
            <a:extLst>
              <a:ext uri="{FF2B5EF4-FFF2-40B4-BE49-F238E27FC236}">
                <a16:creationId xmlns:a16="http://schemas.microsoft.com/office/drawing/2014/main" id="{3A1DA34B-65CB-A8A3-8FC1-DC0CD01D85EC}"/>
              </a:ext>
            </a:extLst>
          </p:cNvPr>
          <p:cNvPicPr>
            <a:picLocks noGrp="1" noChangeAspect="1"/>
          </p:cNvPicPr>
          <p:nvPr>
            <p:ph type="media" sz="quarter" idx="11"/>
            <a:videoFile r:link="rId2"/>
            <p:extLst>
              <p:ext uri="{DAA4B4D4-6D71-4841-9C94-3DE7FCFB9230}">
                <p14:media xmlns:p14="http://schemas.microsoft.com/office/powerpoint/2010/main" r:embed="rId1"/>
              </p:ext>
            </p:extLst>
          </p:nvPr>
        </p:nvPicPr>
        <p:blipFill>
          <a:blip r:embed="rId4"/>
          <a:stretch>
            <a:fillRect/>
          </a:stretch>
        </p:blipFill>
        <p:spPr>
          <a:xfrm>
            <a:off x="4356100" y="596900"/>
            <a:ext cx="6931025" cy="3898900"/>
          </a:xfrm>
        </p:spPr>
      </p:pic>
      <p:sp>
        <p:nvSpPr>
          <p:cNvPr id="2" name="Slide Number Placeholder 1">
            <a:extLst>
              <a:ext uri="{FF2B5EF4-FFF2-40B4-BE49-F238E27FC236}">
                <a16:creationId xmlns:a16="http://schemas.microsoft.com/office/drawing/2014/main" id="{D212E51E-0DC0-D342-A54D-E0E8689D85E8}"/>
              </a:ext>
            </a:extLst>
          </p:cNvPr>
          <p:cNvSpPr>
            <a:spLocks noGrp="1"/>
          </p:cNvSpPr>
          <p:nvPr>
            <p:ph type="sldNum" sz="quarter" idx="4"/>
          </p:nvPr>
        </p:nvSpPr>
        <p:spPr/>
        <p:txBody>
          <a:bodyPr/>
          <a:lstStyle/>
          <a:p>
            <a:fld id="{B73F69C2-009F-4240-9724-5B3BAC1E9E06}" type="slidenum">
              <a:rPr lang="en-US" smtClean="0"/>
              <a:pPr/>
              <a:t>3</a:t>
            </a:fld>
            <a:endParaRPr lang="en-US" dirty="0"/>
          </a:p>
        </p:txBody>
      </p:sp>
    </p:spTree>
    <p:extLst>
      <p:ext uri="{BB962C8B-B14F-4D97-AF65-F5344CB8AC3E}">
        <p14:creationId xmlns:p14="http://schemas.microsoft.com/office/powerpoint/2010/main" val="389499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3BACC45-E6D1-3647-AFFB-C92BBAEE9F76}"/>
              </a:ext>
            </a:extLst>
          </p:cNvPr>
          <p:cNvSpPr>
            <a:spLocks noGrp="1"/>
          </p:cNvSpPr>
          <p:nvPr>
            <p:ph type="sldNum" sz="quarter" idx="10"/>
          </p:nvPr>
        </p:nvSpPr>
        <p:spPr>
          <a:xfrm>
            <a:off x="9067800" y="6553201"/>
            <a:ext cx="2844800" cy="228600"/>
          </a:xfrm>
        </p:spPr>
        <p:txBody>
          <a:bodyPr anchor="ctr">
            <a:normAutofit/>
          </a:bodyPr>
          <a:lstStyle/>
          <a:p>
            <a:pPr>
              <a:lnSpc>
                <a:spcPct val="90000"/>
              </a:lnSpc>
              <a:spcAft>
                <a:spcPts val="600"/>
              </a:spcAft>
            </a:pPr>
            <a:fld id="{B73F69C2-009F-4240-9724-5B3BAC1E9E06}" type="slidenum">
              <a:rPr lang="en-US" smtClean="0"/>
              <a:pPr>
                <a:lnSpc>
                  <a:spcPct val="90000"/>
                </a:lnSpc>
                <a:spcAft>
                  <a:spcPts val="600"/>
                </a:spcAft>
              </a:pPr>
              <a:t>4</a:t>
            </a:fld>
            <a:endParaRPr lang="en-US"/>
          </a:p>
        </p:txBody>
      </p:sp>
      <p:sp>
        <p:nvSpPr>
          <p:cNvPr id="2" name="Title 1">
            <a:extLst>
              <a:ext uri="{FF2B5EF4-FFF2-40B4-BE49-F238E27FC236}">
                <a16:creationId xmlns:a16="http://schemas.microsoft.com/office/drawing/2014/main" id="{FD1F9A6E-6356-834D-B1AF-019785AA8DF2}"/>
              </a:ext>
            </a:extLst>
          </p:cNvPr>
          <p:cNvSpPr>
            <a:spLocks noGrp="1"/>
          </p:cNvSpPr>
          <p:nvPr>
            <p:ph type="title"/>
          </p:nvPr>
        </p:nvSpPr>
        <p:spPr>
          <a:xfrm>
            <a:off x="277810" y="127322"/>
            <a:ext cx="11631171" cy="1161211"/>
          </a:xfrm>
        </p:spPr>
        <p:txBody>
          <a:bodyPr anchor="ctr">
            <a:normAutofit/>
          </a:bodyPr>
          <a:lstStyle/>
          <a:p>
            <a:r>
              <a:rPr lang="en-US" dirty="0"/>
              <a:t>Agenda</a:t>
            </a:r>
          </a:p>
        </p:txBody>
      </p:sp>
      <p:graphicFrame>
        <p:nvGraphicFramePr>
          <p:cNvPr id="10" name="Content Placeholder 2">
            <a:extLst>
              <a:ext uri="{FF2B5EF4-FFF2-40B4-BE49-F238E27FC236}">
                <a16:creationId xmlns:a16="http://schemas.microsoft.com/office/drawing/2014/main" id="{11972D41-63F2-11E4-6C2B-DF92A0F3F099}"/>
              </a:ext>
            </a:extLst>
          </p:cNvPr>
          <p:cNvGraphicFramePr>
            <a:graphicFrameLocks noGrp="1"/>
          </p:cNvGraphicFramePr>
          <p:nvPr>
            <p:ph sz="quarter" idx="11"/>
            <p:extLst>
              <p:ext uri="{D42A27DB-BD31-4B8C-83A1-F6EECF244321}">
                <p14:modId xmlns:p14="http://schemas.microsoft.com/office/powerpoint/2010/main" val="2178230182"/>
              </p:ext>
            </p:extLst>
          </p:nvPr>
        </p:nvGraphicFramePr>
        <p:xfrm>
          <a:off x="277813" y="1737360"/>
          <a:ext cx="8143811"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27238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dgm="http://schemas.openxmlformats.org/drawingml/2006/diagram" xmlns:a16="http://schemas.microsoft.com/office/drawing/2014/main"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12">
            <a:extLst>
              <a:ext uri="{FF2B5EF4-FFF2-40B4-BE49-F238E27FC236}">
                <a16:creationId xmlns:a16="http://schemas.microsoft.com/office/drawing/2014/main" id="{FFCAB4B0-A915-5CC7-FEC5-E98F2894AEE1}"/>
              </a:ext>
            </a:extLst>
          </p:cNvPr>
          <p:cNvGraphicFramePr>
            <a:graphicFrameLocks noGrp="1"/>
          </p:cNvGraphicFramePr>
          <p:nvPr>
            <p:ph sz="quarter" idx="10"/>
            <p:extLst>
              <p:ext uri="{D42A27DB-BD31-4B8C-83A1-F6EECF244321}">
                <p14:modId xmlns:p14="http://schemas.microsoft.com/office/powerpoint/2010/main" val="4086709986"/>
              </p:ext>
            </p:extLst>
          </p:nvPr>
        </p:nvGraphicFramePr>
        <p:xfrm>
          <a:off x="0" y="267856"/>
          <a:ext cx="8023412" cy="63823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EDD8F137-3053-DA49-AE4E-F83802737CF0}"/>
              </a:ext>
            </a:extLst>
          </p:cNvPr>
          <p:cNvSpPr>
            <a:spLocks noGrp="1"/>
          </p:cNvSpPr>
          <p:nvPr>
            <p:ph type="sldNum" sz="quarter" idx="4"/>
          </p:nvPr>
        </p:nvSpPr>
        <p:spPr/>
        <p:txBody>
          <a:bodyPr/>
          <a:lstStyle/>
          <a:p>
            <a:fld id="{B73F69C2-009F-4240-9724-5B3BAC1E9E06}" type="slidenum">
              <a:rPr lang="en-US" smtClean="0"/>
              <a:pPr/>
              <a:t>5</a:t>
            </a:fld>
            <a:endParaRPr lang="en-US" dirty="0"/>
          </a:p>
        </p:txBody>
      </p:sp>
      <p:sp>
        <p:nvSpPr>
          <p:cNvPr id="16" name="TextBox 15">
            <a:extLst>
              <a:ext uri="{FF2B5EF4-FFF2-40B4-BE49-F238E27FC236}">
                <a16:creationId xmlns:a16="http://schemas.microsoft.com/office/drawing/2014/main" id="{2CA94984-1D4A-A0E9-C56B-49044994B5E3}"/>
              </a:ext>
            </a:extLst>
          </p:cNvPr>
          <p:cNvSpPr txBox="1"/>
          <p:nvPr/>
        </p:nvSpPr>
        <p:spPr>
          <a:xfrm>
            <a:off x="7449128" y="2775527"/>
            <a:ext cx="4590471" cy="1754326"/>
          </a:xfrm>
          <a:prstGeom prst="rect">
            <a:avLst/>
          </a:prstGeom>
          <a:noFill/>
        </p:spPr>
        <p:txBody>
          <a:bodyPr wrap="square" rtlCol="0">
            <a:spAutoFit/>
          </a:bodyPr>
          <a:lstStyle/>
          <a:p>
            <a:pPr algn="ctr"/>
            <a:r>
              <a:rPr lang="en-US" sz="3600" dirty="0">
                <a:solidFill>
                  <a:schemeClr val="bg1"/>
                </a:solidFill>
              </a:rPr>
              <a:t>Summary of the</a:t>
            </a:r>
          </a:p>
          <a:p>
            <a:pPr algn="ctr"/>
            <a:r>
              <a:rPr lang="en-US" sz="3600" dirty="0">
                <a:solidFill>
                  <a:schemeClr val="bg1"/>
                </a:solidFill>
              </a:rPr>
              <a:t>Social Media Landscape for Law Firms</a:t>
            </a:r>
          </a:p>
        </p:txBody>
      </p:sp>
    </p:spTree>
    <p:extLst>
      <p:ext uri="{BB962C8B-B14F-4D97-AF65-F5344CB8AC3E}">
        <p14:creationId xmlns:p14="http://schemas.microsoft.com/office/powerpoint/2010/main" val="201452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dgm="http://schemas.openxmlformats.org/drawingml/2006/diagram" xmlns:a16="http://schemas.microsoft.com/office/drawing/2014/main"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C66350-96BD-6934-A62F-1DDC222AE2CB}"/>
              </a:ext>
            </a:extLst>
          </p:cNvPr>
          <p:cNvSpPr>
            <a:spLocks noGrp="1"/>
          </p:cNvSpPr>
          <p:nvPr>
            <p:ph sz="quarter" idx="10"/>
          </p:nvPr>
        </p:nvSpPr>
        <p:spPr/>
        <p:txBody>
          <a:bodyPr>
            <a:normAutofit/>
          </a:bodyPr>
          <a:lstStyle/>
          <a:p>
            <a:r>
              <a:rPr lang="en-US" dirty="0"/>
              <a:t>Do you consider yourself an active Social Media User? </a:t>
            </a:r>
          </a:p>
          <a:p>
            <a:endParaRPr lang="en-US" dirty="0"/>
          </a:p>
        </p:txBody>
      </p:sp>
      <p:sp>
        <p:nvSpPr>
          <p:cNvPr id="3" name="Slide Number Placeholder 2">
            <a:extLst>
              <a:ext uri="{FF2B5EF4-FFF2-40B4-BE49-F238E27FC236}">
                <a16:creationId xmlns:a16="http://schemas.microsoft.com/office/drawing/2014/main" id="{601FF083-6629-8AE5-4F05-D3D0E4D29D5B}"/>
              </a:ext>
            </a:extLst>
          </p:cNvPr>
          <p:cNvSpPr>
            <a:spLocks noGrp="1"/>
          </p:cNvSpPr>
          <p:nvPr>
            <p:ph type="sldNum" sz="quarter" idx="4"/>
          </p:nvPr>
        </p:nvSpPr>
        <p:spPr/>
        <p:txBody>
          <a:bodyPr/>
          <a:lstStyle/>
          <a:p>
            <a:fld id="{B73F69C2-009F-4240-9724-5B3BAC1E9E06}" type="slidenum">
              <a:rPr lang="en-US" smtClean="0"/>
              <a:pPr/>
              <a:t>6</a:t>
            </a:fld>
            <a:endParaRPr lang="en-US" dirty="0"/>
          </a:p>
        </p:txBody>
      </p:sp>
      <p:sp>
        <p:nvSpPr>
          <p:cNvPr id="5" name="TextBox 4">
            <a:extLst>
              <a:ext uri="{FF2B5EF4-FFF2-40B4-BE49-F238E27FC236}">
                <a16:creationId xmlns:a16="http://schemas.microsoft.com/office/drawing/2014/main" id="{93E27514-476B-FF6F-8CFF-DA710CD66982}"/>
              </a:ext>
            </a:extLst>
          </p:cNvPr>
          <p:cNvSpPr txBox="1"/>
          <p:nvPr/>
        </p:nvSpPr>
        <p:spPr>
          <a:xfrm>
            <a:off x="1170609" y="1468177"/>
            <a:ext cx="5066748" cy="1754326"/>
          </a:xfrm>
          <a:prstGeom prst="rect">
            <a:avLst/>
          </a:prstGeom>
          <a:noFill/>
        </p:spPr>
        <p:txBody>
          <a:bodyPr wrap="square" rtlCol="0">
            <a:spAutoFit/>
          </a:bodyPr>
          <a:lstStyle/>
          <a:p>
            <a:pPr marL="571500" indent="-571500">
              <a:buFont typeface="Courier New" panose="02070309020205020404" pitchFamily="49" charset="0"/>
              <a:buChar char="o"/>
            </a:pPr>
            <a:r>
              <a:rPr lang="en-US" sz="3600" dirty="0"/>
              <a:t>Yes </a:t>
            </a:r>
          </a:p>
          <a:p>
            <a:pPr marL="571500" indent="-571500">
              <a:buFont typeface="Courier New" panose="02070309020205020404" pitchFamily="49" charset="0"/>
              <a:buChar char="o"/>
            </a:pPr>
            <a:r>
              <a:rPr lang="en-US" sz="3600" dirty="0"/>
              <a:t>I have my moments </a:t>
            </a:r>
          </a:p>
          <a:p>
            <a:pPr marL="571500" indent="-571500">
              <a:buFont typeface="Courier New" panose="02070309020205020404" pitchFamily="49" charset="0"/>
              <a:buChar char="o"/>
            </a:pPr>
            <a:r>
              <a:rPr lang="en-US" sz="3600" dirty="0"/>
              <a:t>No</a:t>
            </a:r>
          </a:p>
        </p:txBody>
      </p:sp>
    </p:spTree>
    <p:extLst>
      <p:ext uri="{BB962C8B-B14F-4D97-AF65-F5344CB8AC3E}">
        <p14:creationId xmlns:p14="http://schemas.microsoft.com/office/powerpoint/2010/main" val="1199990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C66350-96BD-6934-A62F-1DDC222AE2CB}"/>
              </a:ext>
            </a:extLst>
          </p:cNvPr>
          <p:cNvSpPr>
            <a:spLocks noGrp="1"/>
          </p:cNvSpPr>
          <p:nvPr>
            <p:ph sz="quarter" idx="10"/>
          </p:nvPr>
        </p:nvSpPr>
        <p:spPr/>
        <p:txBody>
          <a:bodyPr>
            <a:normAutofit/>
          </a:bodyPr>
          <a:lstStyle/>
          <a:p>
            <a:r>
              <a:rPr lang="en-US" dirty="0"/>
              <a:t>Which social media platforms do you think are the most valuable?</a:t>
            </a:r>
          </a:p>
          <a:p>
            <a:endParaRPr lang="en-US" dirty="0"/>
          </a:p>
          <a:p>
            <a:r>
              <a:rPr lang="en-US" sz="3200" i="1" dirty="0"/>
              <a:t>You can click more than one answer </a:t>
            </a:r>
            <a:r>
              <a:rPr lang="en-US" dirty="0"/>
              <a:t>  </a:t>
            </a:r>
          </a:p>
        </p:txBody>
      </p:sp>
      <p:sp>
        <p:nvSpPr>
          <p:cNvPr id="3" name="Slide Number Placeholder 2">
            <a:extLst>
              <a:ext uri="{FF2B5EF4-FFF2-40B4-BE49-F238E27FC236}">
                <a16:creationId xmlns:a16="http://schemas.microsoft.com/office/drawing/2014/main" id="{601FF083-6629-8AE5-4F05-D3D0E4D29D5B}"/>
              </a:ext>
            </a:extLst>
          </p:cNvPr>
          <p:cNvSpPr>
            <a:spLocks noGrp="1"/>
          </p:cNvSpPr>
          <p:nvPr>
            <p:ph type="sldNum" sz="quarter" idx="4"/>
          </p:nvPr>
        </p:nvSpPr>
        <p:spPr/>
        <p:txBody>
          <a:bodyPr/>
          <a:lstStyle/>
          <a:p>
            <a:fld id="{B73F69C2-009F-4240-9724-5B3BAC1E9E06}" type="slidenum">
              <a:rPr lang="en-US" smtClean="0"/>
              <a:pPr/>
              <a:t>7</a:t>
            </a:fld>
            <a:endParaRPr lang="en-US" dirty="0"/>
          </a:p>
        </p:txBody>
      </p:sp>
      <p:sp>
        <p:nvSpPr>
          <p:cNvPr id="5" name="TextBox 4">
            <a:extLst>
              <a:ext uri="{FF2B5EF4-FFF2-40B4-BE49-F238E27FC236}">
                <a16:creationId xmlns:a16="http://schemas.microsoft.com/office/drawing/2014/main" id="{93E27514-476B-FF6F-8CFF-DA710CD66982}"/>
              </a:ext>
            </a:extLst>
          </p:cNvPr>
          <p:cNvSpPr txBox="1"/>
          <p:nvPr/>
        </p:nvSpPr>
        <p:spPr>
          <a:xfrm>
            <a:off x="1170609" y="1468177"/>
            <a:ext cx="5066748" cy="3416320"/>
          </a:xfrm>
          <a:prstGeom prst="rect">
            <a:avLst/>
          </a:prstGeom>
          <a:noFill/>
        </p:spPr>
        <p:txBody>
          <a:bodyPr wrap="square" rtlCol="0">
            <a:spAutoFit/>
          </a:bodyPr>
          <a:lstStyle/>
          <a:p>
            <a:pPr marL="571500" indent="-571500">
              <a:buFont typeface="Courier New" panose="02070309020205020404" pitchFamily="49" charset="0"/>
              <a:buChar char="o"/>
            </a:pPr>
            <a:r>
              <a:rPr lang="en-US" sz="3600" dirty="0"/>
              <a:t>LinkedIn </a:t>
            </a:r>
          </a:p>
          <a:p>
            <a:pPr marL="571500" indent="-571500">
              <a:buFont typeface="Courier New" panose="02070309020205020404" pitchFamily="49" charset="0"/>
              <a:buChar char="o"/>
            </a:pPr>
            <a:r>
              <a:rPr lang="en-US" sz="3600" dirty="0"/>
              <a:t>Instagram </a:t>
            </a:r>
          </a:p>
          <a:p>
            <a:pPr marL="571500" indent="-571500">
              <a:buFont typeface="Courier New" panose="02070309020205020404" pitchFamily="49" charset="0"/>
              <a:buChar char="o"/>
            </a:pPr>
            <a:r>
              <a:rPr lang="en-US" sz="3600" dirty="0"/>
              <a:t>Twitter </a:t>
            </a:r>
          </a:p>
          <a:p>
            <a:pPr marL="571500" indent="-571500">
              <a:buFont typeface="Courier New" panose="02070309020205020404" pitchFamily="49" charset="0"/>
              <a:buChar char="o"/>
            </a:pPr>
            <a:r>
              <a:rPr lang="en-US" sz="3600" dirty="0"/>
              <a:t>Facebook</a:t>
            </a:r>
          </a:p>
          <a:p>
            <a:pPr marL="571500" indent="-571500">
              <a:buFont typeface="Courier New" panose="02070309020205020404" pitchFamily="49" charset="0"/>
              <a:buChar char="o"/>
            </a:pPr>
            <a:r>
              <a:rPr lang="en-US" sz="3600" dirty="0"/>
              <a:t>TikTok </a:t>
            </a:r>
          </a:p>
          <a:p>
            <a:pPr marL="571500" indent="-571500">
              <a:buFont typeface="Courier New" panose="02070309020205020404" pitchFamily="49" charset="0"/>
              <a:buChar char="o"/>
            </a:pPr>
            <a:r>
              <a:rPr lang="en-US" sz="3600" dirty="0"/>
              <a:t>Other </a:t>
            </a:r>
            <a:r>
              <a:rPr lang="en-US" dirty="0"/>
              <a:t> </a:t>
            </a:r>
          </a:p>
        </p:txBody>
      </p:sp>
      <p:pic>
        <p:nvPicPr>
          <p:cNvPr id="7" name="Graphic 6">
            <a:extLst>
              <a:ext uri="{FF2B5EF4-FFF2-40B4-BE49-F238E27FC236}">
                <a16:creationId xmlns:a16="http://schemas.microsoft.com/office/drawing/2014/main" id="{99C94A8A-4FF2-5D84-1BF7-8E4D0B71D6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8209" y="5175521"/>
            <a:ext cx="734391" cy="734391"/>
          </a:xfrm>
          <a:prstGeom prst="rect">
            <a:avLst/>
          </a:prstGeom>
        </p:spPr>
      </p:pic>
    </p:spTree>
    <p:extLst>
      <p:ext uri="{BB962C8B-B14F-4D97-AF65-F5344CB8AC3E}">
        <p14:creationId xmlns:p14="http://schemas.microsoft.com/office/powerpoint/2010/main" val="2594405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16="http://schemas.microsoft.com/office/drawing/2014/main"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263D3A-2E24-E9A8-DF1E-83F302132C7D}"/>
              </a:ext>
            </a:extLst>
          </p:cNvPr>
          <p:cNvPicPr>
            <a:picLocks noChangeAspect="1"/>
          </p:cNvPicPr>
          <p:nvPr/>
        </p:nvPicPr>
        <p:blipFill rotWithShape="1">
          <a:blip r:embed="rId3"/>
          <a:srcRect l="4027" t="2208" r="1652"/>
          <a:stretch/>
        </p:blipFill>
        <p:spPr>
          <a:xfrm>
            <a:off x="261688" y="242816"/>
            <a:ext cx="6919220" cy="6492240"/>
          </a:xfrm>
          <a:prstGeom prst="rect">
            <a:avLst/>
          </a:prstGeom>
          <a:noFill/>
        </p:spPr>
      </p:pic>
      <p:sp>
        <p:nvSpPr>
          <p:cNvPr id="5" name="Content Placeholder 4">
            <a:extLst>
              <a:ext uri="{FF2B5EF4-FFF2-40B4-BE49-F238E27FC236}">
                <a16:creationId xmlns:a16="http://schemas.microsoft.com/office/drawing/2014/main" id="{EF8C7ED7-C918-4349-8F07-4BCCC16B418A}"/>
              </a:ext>
            </a:extLst>
          </p:cNvPr>
          <p:cNvSpPr>
            <a:spLocks noGrp="1"/>
          </p:cNvSpPr>
          <p:nvPr>
            <p:ph sz="quarter" idx="10"/>
          </p:nvPr>
        </p:nvSpPr>
        <p:spPr>
          <a:xfrm>
            <a:off x="7673033" y="1581426"/>
            <a:ext cx="4105275" cy="5180135"/>
          </a:xfrm>
        </p:spPr>
        <p:txBody>
          <a:bodyPr anchor="t">
            <a:normAutofit/>
          </a:bodyPr>
          <a:lstStyle/>
          <a:p>
            <a:pPr marL="0" indent="0" algn="just">
              <a:buNone/>
            </a:pPr>
            <a:endParaRPr lang="en-US" b="0" i="1" u="none" strike="noStrike" baseline="0" dirty="0"/>
          </a:p>
          <a:p>
            <a:pPr marL="0" indent="0" algn="just">
              <a:buNone/>
            </a:pPr>
            <a:r>
              <a:rPr lang="en-US" sz="2800" b="0" i="1" u="none" strike="noStrike" baseline="0" dirty="0"/>
              <a:t>How valuable are the following platforms for content distribution purposes?</a:t>
            </a:r>
          </a:p>
          <a:p>
            <a:pPr marL="0" indent="0">
              <a:buNone/>
            </a:pPr>
            <a:endParaRPr lang="en-US" dirty="0"/>
          </a:p>
        </p:txBody>
      </p:sp>
      <p:sp>
        <p:nvSpPr>
          <p:cNvPr id="3" name="Slide Number Placeholder 2">
            <a:extLst>
              <a:ext uri="{FF2B5EF4-FFF2-40B4-BE49-F238E27FC236}">
                <a16:creationId xmlns:a16="http://schemas.microsoft.com/office/drawing/2014/main" id="{CACBDB4D-7E1F-DE4D-8284-F9204A916209}"/>
              </a:ext>
            </a:extLst>
          </p:cNvPr>
          <p:cNvSpPr>
            <a:spLocks noGrp="1"/>
          </p:cNvSpPr>
          <p:nvPr>
            <p:ph type="sldNum" sz="quarter" idx="4"/>
          </p:nvPr>
        </p:nvSpPr>
        <p:spPr>
          <a:prstGeom prst="rect">
            <a:avLst/>
          </a:prstGeom>
        </p:spPr>
        <p:txBody>
          <a:bodyPr anchor="ctr">
            <a:normAutofit/>
          </a:bodyPr>
          <a:lstStyle/>
          <a:p>
            <a:pPr>
              <a:lnSpc>
                <a:spcPct val="90000"/>
              </a:lnSpc>
              <a:spcAft>
                <a:spcPts val="600"/>
              </a:spcAft>
            </a:pPr>
            <a:fld id="{B73F69C2-009F-4240-9724-5B3BAC1E9E06}" type="slidenum">
              <a:rPr lang="en-US" smtClean="0"/>
              <a:pPr>
                <a:lnSpc>
                  <a:spcPct val="90000"/>
                </a:lnSpc>
                <a:spcAft>
                  <a:spcPts val="600"/>
                </a:spcAft>
              </a:pPr>
              <a:t>8</a:t>
            </a:fld>
            <a:endParaRPr lang="en-US"/>
          </a:p>
        </p:txBody>
      </p:sp>
      <p:sp>
        <p:nvSpPr>
          <p:cNvPr id="2" name="Title 1">
            <a:extLst>
              <a:ext uri="{FF2B5EF4-FFF2-40B4-BE49-F238E27FC236}">
                <a16:creationId xmlns:a16="http://schemas.microsoft.com/office/drawing/2014/main" id="{FD6D69F4-AB89-DA4C-86CE-6DEA74DB8C0C}"/>
              </a:ext>
            </a:extLst>
          </p:cNvPr>
          <p:cNvSpPr>
            <a:spLocks noGrp="1"/>
          </p:cNvSpPr>
          <p:nvPr>
            <p:ph type="title" idx="4294967295"/>
          </p:nvPr>
        </p:nvSpPr>
        <p:spPr>
          <a:xfrm>
            <a:off x="7363470" y="708025"/>
            <a:ext cx="4724400" cy="1162050"/>
          </a:xfrm>
          <a:prstGeom prst="rect">
            <a:avLst/>
          </a:prstGeom>
        </p:spPr>
        <p:txBody>
          <a:bodyPr anchor="ctr">
            <a:normAutofit/>
          </a:bodyPr>
          <a:lstStyle/>
          <a:p>
            <a:pPr algn="ctr"/>
            <a:r>
              <a:rPr lang="en-US" sz="3600" b="1" dirty="0">
                <a:solidFill>
                  <a:schemeClr val="bg1"/>
                </a:solidFill>
                <a:latin typeface="+mn-lt"/>
              </a:rPr>
              <a:t>Platforms for content distribution purposes</a:t>
            </a:r>
          </a:p>
        </p:txBody>
      </p:sp>
    </p:spTree>
    <p:extLst>
      <p:ext uri="{BB962C8B-B14F-4D97-AF65-F5344CB8AC3E}">
        <p14:creationId xmlns:p14="http://schemas.microsoft.com/office/powerpoint/2010/main" val="152571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C117FE-1D6F-5673-5550-31F20F27F89C}"/>
              </a:ext>
            </a:extLst>
          </p:cNvPr>
          <p:cNvSpPr>
            <a:spLocks noGrp="1"/>
          </p:cNvSpPr>
          <p:nvPr>
            <p:ph type="sldNum" sz="quarter" idx="10"/>
          </p:nvPr>
        </p:nvSpPr>
        <p:spPr>
          <a:xfrm>
            <a:off x="9067800" y="6553201"/>
            <a:ext cx="2844800" cy="228600"/>
          </a:xfrm>
        </p:spPr>
        <p:txBody>
          <a:bodyPr anchor="ctr">
            <a:normAutofit/>
          </a:bodyPr>
          <a:lstStyle/>
          <a:p>
            <a:pPr>
              <a:lnSpc>
                <a:spcPct val="90000"/>
              </a:lnSpc>
              <a:spcAft>
                <a:spcPts val="600"/>
              </a:spcAft>
            </a:pPr>
            <a:fld id="{B73F69C2-009F-4240-9724-5B3BAC1E9E06}" type="slidenum">
              <a:rPr lang="en-US" smtClean="0"/>
              <a:pPr>
                <a:lnSpc>
                  <a:spcPct val="90000"/>
                </a:lnSpc>
                <a:spcAft>
                  <a:spcPts val="600"/>
                </a:spcAft>
              </a:pPr>
              <a:t>9</a:t>
            </a:fld>
            <a:endParaRPr lang="en-US"/>
          </a:p>
        </p:txBody>
      </p:sp>
      <p:sp>
        <p:nvSpPr>
          <p:cNvPr id="4" name="Content Placeholder 3">
            <a:extLst>
              <a:ext uri="{FF2B5EF4-FFF2-40B4-BE49-F238E27FC236}">
                <a16:creationId xmlns:a16="http://schemas.microsoft.com/office/drawing/2014/main" id="{21DD7EF1-66A9-8585-AED3-F3EC0B34AFBA}"/>
              </a:ext>
            </a:extLst>
          </p:cNvPr>
          <p:cNvSpPr>
            <a:spLocks noGrp="1"/>
          </p:cNvSpPr>
          <p:nvPr>
            <p:ph sz="quarter" idx="11"/>
          </p:nvPr>
        </p:nvSpPr>
        <p:spPr>
          <a:xfrm>
            <a:off x="277812" y="1737360"/>
            <a:ext cx="5320951" cy="3815028"/>
          </a:xfrm>
        </p:spPr>
        <p:txBody>
          <a:bodyPr anchor="t">
            <a:normAutofit/>
          </a:bodyPr>
          <a:lstStyle/>
          <a:p>
            <a:pPr marL="0" indent="0">
              <a:buNone/>
            </a:pPr>
            <a:r>
              <a:rPr lang="en-US" i="1" dirty="0"/>
              <a:t>Which attributes do you believe readers/audiences appreciate most when it comes to each of the following types of content your firm produces?</a:t>
            </a:r>
          </a:p>
        </p:txBody>
      </p:sp>
      <p:pic>
        <p:nvPicPr>
          <p:cNvPr id="6" name="Picture 5">
            <a:extLst>
              <a:ext uri="{FF2B5EF4-FFF2-40B4-BE49-F238E27FC236}">
                <a16:creationId xmlns:a16="http://schemas.microsoft.com/office/drawing/2014/main" id="{6757EC82-2773-71CC-244F-C9A5D3BC7600}"/>
              </a:ext>
            </a:extLst>
          </p:cNvPr>
          <p:cNvPicPr>
            <a:picLocks noChangeAspect="1"/>
          </p:cNvPicPr>
          <p:nvPr/>
        </p:nvPicPr>
        <p:blipFill>
          <a:blip r:embed="rId3"/>
          <a:stretch>
            <a:fillRect/>
          </a:stretch>
        </p:blipFill>
        <p:spPr>
          <a:xfrm>
            <a:off x="5677798" y="1428524"/>
            <a:ext cx="6155768" cy="5124677"/>
          </a:xfrm>
          <a:prstGeom prst="rect">
            <a:avLst/>
          </a:prstGeom>
          <a:noFill/>
        </p:spPr>
      </p:pic>
      <p:sp>
        <p:nvSpPr>
          <p:cNvPr id="3" name="Title 2">
            <a:extLst>
              <a:ext uri="{FF2B5EF4-FFF2-40B4-BE49-F238E27FC236}">
                <a16:creationId xmlns:a16="http://schemas.microsoft.com/office/drawing/2014/main" id="{EAD922FB-8D57-CBA4-B6B6-0587CB164E7A}"/>
              </a:ext>
            </a:extLst>
          </p:cNvPr>
          <p:cNvSpPr>
            <a:spLocks noGrp="1"/>
          </p:cNvSpPr>
          <p:nvPr>
            <p:ph type="title"/>
          </p:nvPr>
        </p:nvSpPr>
        <p:spPr>
          <a:xfrm>
            <a:off x="277810" y="127322"/>
            <a:ext cx="11631171" cy="1161211"/>
          </a:xfrm>
        </p:spPr>
        <p:txBody>
          <a:bodyPr anchor="ctr">
            <a:normAutofit/>
          </a:bodyPr>
          <a:lstStyle/>
          <a:p>
            <a:r>
              <a:rPr lang="en-US" dirty="0"/>
              <a:t>When to use which content and how?! </a:t>
            </a:r>
          </a:p>
        </p:txBody>
      </p:sp>
    </p:spTree>
    <p:extLst>
      <p:ext uri="{BB962C8B-B14F-4D97-AF65-F5344CB8AC3E}">
        <p14:creationId xmlns:p14="http://schemas.microsoft.com/office/powerpoint/2010/main" val="269660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theme/theme1.xml><?xml version="1.0" encoding="utf-8"?>
<a:theme xmlns:a="http://schemas.openxmlformats.org/drawingml/2006/main" name="Title Slides">
  <a:themeElements>
    <a:clrScheme name="Custom 35">
      <a:dk1>
        <a:srgbClr val="58595B"/>
      </a:dk1>
      <a:lt1>
        <a:srgbClr val="FFFFFF"/>
      </a:lt1>
      <a:dk2>
        <a:srgbClr val="CFD2D3"/>
      </a:dk2>
      <a:lt2>
        <a:srgbClr val="FDDA64"/>
      </a:lt2>
      <a:accent1>
        <a:srgbClr val="00A0AF"/>
      </a:accent1>
      <a:accent2>
        <a:srgbClr val="005487"/>
      </a:accent2>
      <a:accent3>
        <a:srgbClr val="69BF4B"/>
      </a:accent3>
      <a:accent4>
        <a:srgbClr val="36563C"/>
      </a:accent4>
      <a:accent5>
        <a:srgbClr val="F18300"/>
      </a:accent5>
      <a:accent6>
        <a:srgbClr val="E74F3C"/>
      </a:accent6>
      <a:hlink>
        <a:srgbClr val="512A45"/>
      </a:hlink>
      <a:folHlink>
        <a:srgbClr val="87006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652E5F5-B92A-C544-B280-26F051E6FA3F}" vid="{F0B8C67A-88CB-C24D-B762-F194C79A202A}"/>
    </a:ext>
  </a:extLst>
</a:theme>
</file>

<file path=ppt/theme/theme2.xml><?xml version="1.0" encoding="utf-8"?>
<a:theme xmlns:a="http://schemas.openxmlformats.org/drawingml/2006/main" name="Presenter Slides">
  <a:themeElements>
    <a:clrScheme name="Custom 27">
      <a:dk1>
        <a:srgbClr val="58595B"/>
      </a:dk1>
      <a:lt1>
        <a:srgbClr val="FFFFFF"/>
      </a:lt1>
      <a:dk2>
        <a:srgbClr val="CFD2D3"/>
      </a:dk2>
      <a:lt2>
        <a:srgbClr val="FDDA64"/>
      </a:lt2>
      <a:accent1>
        <a:srgbClr val="00A0AF"/>
      </a:accent1>
      <a:accent2>
        <a:srgbClr val="005487"/>
      </a:accent2>
      <a:accent3>
        <a:srgbClr val="69BF4B"/>
      </a:accent3>
      <a:accent4>
        <a:srgbClr val="36563C"/>
      </a:accent4>
      <a:accent5>
        <a:srgbClr val="F18300"/>
      </a:accent5>
      <a:accent6>
        <a:srgbClr val="E74F3C"/>
      </a:accent6>
      <a:hlink>
        <a:srgbClr val="512A45"/>
      </a:hlink>
      <a:folHlink>
        <a:srgbClr val="87006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652E5F5-B92A-C544-B280-26F051E6FA3F}" vid="{2700D049-8F8B-D74B-ACD0-6D584522618D}"/>
    </a:ext>
  </a:extLst>
</a:theme>
</file>

<file path=ppt/theme/theme3.xml><?xml version="1.0" encoding="utf-8"?>
<a:theme xmlns:a="http://schemas.openxmlformats.org/drawingml/2006/main" name="Agenda Slides">
  <a:themeElements>
    <a:clrScheme name="Custom 31">
      <a:dk1>
        <a:srgbClr val="58595B"/>
      </a:dk1>
      <a:lt1>
        <a:srgbClr val="FFFFFF"/>
      </a:lt1>
      <a:dk2>
        <a:srgbClr val="CFD2D3"/>
      </a:dk2>
      <a:lt2>
        <a:srgbClr val="FDDA64"/>
      </a:lt2>
      <a:accent1>
        <a:srgbClr val="00A0AF"/>
      </a:accent1>
      <a:accent2>
        <a:srgbClr val="005487"/>
      </a:accent2>
      <a:accent3>
        <a:srgbClr val="69BF4B"/>
      </a:accent3>
      <a:accent4>
        <a:srgbClr val="36563C"/>
      </a:accent4>
      <a:accent5>
        <a:srgbClr val="F18300"/>
      </a:accent5>
      <a:accent6>
        <a:srgbClr val="E74F3C"/>
      </a:accent6>
      <a:hlink>
        <a:srgbClr val="512A45"/>
      </a:hlink>
      <a:folHlink>
        <a:srgbClr val="87006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652E5F5-B92A-C544-B280-26F051E6FA3F}" vid="{B661EBF4-88CE-4B47-A14B-58102404880E}"/>
    </a:ext>
  </a:extLst>
</a:theme>
</file>

<file path=ppt/theme/theme4.xml><?xml version="1.0" encoding="utf-8"?>
<a:theme xmlns:a="http://schemas.openxmlformats.org/drawingml/2006/main" name="Title and Content Slides">
  <a:themeElements>
    <a:clrScheme name="Custom 30">
      <a:dk1>
        <a:srgbClr val="58595B"/>
      </a:dk1>
      <a:lt1>
        <a:srgbClr val="FFFFFF"/>
      </a:lt1>
      <a:dk2>
        <a:srgbClr val="CFD2D3"/>
      </a:dk2>
      <a:lt2>
        <a:srgbClr val="FDDA64"/>
      </a:lt2>
      <a:accent1>
        <a:srgbClr val="00A0AF"/>
      </a:accent1>
      <a:accent2>
        <a:srgbClr val="005487"/>
      </a:accent2>
      <a:accent3>
        <a:srgbClr val="69BF4B"/>
      </a:accent3>
      <a:accent4>
        <a:srgbClr val="36563C"/>
      </a:accent4>
      <a:accent5>
        <a:srgbClr val="F18300"/>
      </a:accent5>
      <a:accent6>
        <a:srgbClr val="E74F3C"/>
      </a:accent6>
      <a:hlink>
        <a:srgbClr val="512A45"/>
      </a:hlink>
      <a:folHlink>
        <a:srgbClr val="87006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652E5F5-B92A-C544-B280-26F051E6FA3F}" vid="{974397F8-86DA-8A41-B8F0-81C2A76FB8D1}"/>
    </a:ext>
  </a:extLst>
</a:theme>
</file>

<file path=ppt/theme/theme5.xml><?xml version="1.0" encoding="utf-8"?>
<a:theme xmlns:a="http://schemas.openxmlformats.org/drawingml/2006/main" name="Divider and Call Out Slides">
  <a:themeElements>
    <a:clrScheme name="Custom 32">
      <a:dk1>
        <a:srgbClr val="58595B"/>
      </a:dk1>
      <a:lt1>
        <a:srgbClr val="FFFFFF"/>
      </a:lt1>
      <a:dk2>
        <a:srgbClr val="CFD2D3"/>
      </a:dk2>
      <a:lt2>
        <a:srgbClr val="FDDA64"/>
      </a:lt2>
      <a:accent1>
        <a:srgbClr val="00A0AF"/>
      </a:accent1>
      <a:accent2>
        <a:srgbClr val="005487"/>
      </a:accent2>
      <a:accent3>
        <a:srgbClr val="69BF4B"/>
      </a:accent3>
      <a:accent4>
        <a:srgbClr val="36563C"/>
      </a:accent4>
      <a:accent5>
        <a:srgbClr val="F18300"/>
      </a:accent5>
      <a:accent6>
        <a:srgbClr val="E74F3C"/>
      </a:accent6>
      <a:hlink>
        <a:srgbClr val="512A45"/>
      </a:hlink>
      <a:folHlink>
        <a:srgbClr val="87006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652E5F5-B92A-C544-B280-26F051E6FA3F}" vid="{2BE0AB3B-589E-0347-AC5D-9B50DB118ED3}"/>
    </a:ext>
  </a:extLst>
</a:theme>
</file>

<file path=ppt/theme/theme6.xml><?xml version="1.0" encoding="utf-8"?>
<a:theme xmlns:a="http://schemas.openxmlformats.org/drawingml/2006/main" name="Contact Us">
  <a:themeElements>
    <a:clrScheme name="Custom 27">
      <a:dk1>
        <a:srgbClr val="58595B"/>
      </a:dk1>
      <a:lt1>
        <a:srgbClr val="FFFFFF"/>
      </a:lt1>
      <a:dk2>
        <a:srgbClr val="CFD2D3"/>
      </a:dk2>
      <a:lt2>
        <a:srgbClr val="FDDA64"/>
      </a:lt2>
      <a:accent1>
        <a:srgbClr val="00A0AF"/>
      </a:accent1>
      <a:accent2>
        <a:srgbClr val="005487"/>
      </a:accent2>
      <a:accent3>
        <a:srgbClr val="69BF4B"/>
      </a:accent3>
      <a:accent4>
        <a:srgbClr val="36563C"/>
      </a:accent4>
      <a:accent5>
        <a:srgbClr val="F18300"/>
      </a:accent5>
      <a:accent6>
        <a:srgbClr val="E74F3C"/>
      </a:accent6>
      <a:hlink>
        <a:srgbClr val="512A45"/>
      </a:hlink>
      <a:folHlink>
        <a:srgbClr val="87006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652E5F5-B92A-C544-B280-26F051E6FA3F}" vid="{6A90AEFC-6091-5F46-A654-215A9C7131DC}"/>
    </a:ext>
  </a:extLst>
</a:theme>
</file>

<file path=ppt/theme/theme7.xml><?xml version="1.0" encoding="utf-8"?>
<a:theme xmlns:a="http://schemas.openxmlformats.org/drawingml/2006/main" name="Question and Thank You">
  <a:themeElements>
    <a:clrScheme name="Custom 34">
      <a:dk1>
        <a:srgbClr val="58595B"/>
      </a:dk1>
      <a:lt1>
        <a:srgbClr val="FFFFFF"/>
      </a:lt1>
      <a:dk2>
        <a:srgbClr val="CFD2D3"/>
      </a:dk2>
      <a:lt2>
        <a:srgbClr val="FDDA64"/>
      </a:lt2>
      <a:accent1>
        <a:srgbClr val="00A0AF"/>
      </a:accent1>
      <a:accent2>
        <a:srgbClr val="005487"/>
      </a:accent2>
      <a:accent3>
        <a:srgbClr val="69BF4B"/>
      </a:accent3>
      <a:accent4>
        <a:srgbClr val="36563C"/>
      </a:accent4>
      <a:accent5>
        <a:srgbClr val="F18300"/>
      </a:accent5>
      <a:accent6>
        <a:srgbClr val="E74F3C"/>
      </a:accent6>
      <a:hlink>
        <a:srgbClr val="512A45"/>
      </a:hlink>
      <a:folHlink>
        <a:srgbClr val="87006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652E5F5-B92A-C544-B280-26F051E6FA3F}" vid="{21035B8E-A26C-4749-923E-437946C0811E}"/>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BD0F5638A20464E8A5BE47C94159514" ma:contentTypeVersion="13" ma:contentTypeDescription="Vytvoří nový dokument" ma:contentTypeScope="" ma:versionID="af4fdf9599713de6b423db3d5516035c">
  <xsd:schema xmlns:xsd="http://www.w3.org/2001/XMLSchema" xmlns:xs="http://www.w3.org/2001/XMLSchema" xmlns:p="http://schemas.microsoft.com/office/2006/metadata/properties" xmlns:ns2="6ca79e65-df23-4799-8d47-d4cee6af9e18" xmlns:ns3="13706b9e-f26b-41d8-835a-ca7919b1f70d" targetNamespace="http://schemas.microsoft.com/office/2006/metadata/properties" ma:root="true" ma:fieldsID="8d6df33e32fb5c9247a5d1c73655c6c8" ns2:_="" ns3:_="">
    <xsd:import namespace="6ca79e65-df23-4799-8d47-d4cee6af9e18"/>
    <xsd:import namespace="13706b9e-f26b-41d8-835a-ca7919b1f70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bjectDetectorVersions" minOccurs="0"/>
                <xsd:element ref="ns2:MediaLengthInSecond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a79e65-df23-4799-8d47-d4cee6af9e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Značky obrázků" ma:readOnly="false" ma:fieldId="{5cf76f15-5ced-4ddc-b409-7134ff3c332f}" ma:taxonomyMulti="true" ma:sspId="27a82321-f9b7-40e5-b493-b165275bbc9f"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3706b9e-f26b-41d8-835a-ca7919b1f70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e608262-020f-419e-8b27-c5b3bdf44216}" ma:internalName="TaxCatchAll" ma:showField="CatchAllData" ma:web="13706b9e-f26b-41d8-835a-ca7919b1f70d">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dílené s podrobnostm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05ED8B-CFF9-4836-BBC7-1C7EB5A23AF2}"/>
</file>

<file path=customXml/itemProps2.xml><?xml version="1.0" encoding="utf-8"?>
<ds:datastoreItem xmlns:ds="http://schemas.openxmlformats.org/officeDocument/2006/customXml" ds:itemID="{57A6D798-097B-440E-B71F-E16C075FD17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830</Words>
  <Application>Microsoft Macintosh PowerPoint</Application>
  <PresentationFormat>Widescreen</PresentationFormat>
  <Paragraphs>128</Paragraphs>
  <Slides>21</Slides>
  <Notes>11</Notes>
  <HiddenSlides>0</HiddenSlides>
  <MMClips>1</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21</vt:i4>
      </vt:variant>
    </vt:vector>
  </HeadingPairs>
  <TitlesOfParts>
    <vt:vector size="32" baseType="lpstr">
      <vt:lpstr>Apple Symbols</vt:lpstr>
      <vt:lpstr>Arial</vt:lpstr>
      <vt:lpstr>Calibri</vt:lpstr>
      <vt:lpstr>Courier New</vt:lpstr>
      <vt:lpstr>Title Slides</vt:lpstr>
      <vt:lpstr>Presenter Slides</vt:lpstr>
      <vt:lpstr>Agenda Slides</vt:lpstr>
      <vt:lpstr>Title and Content Slides</vt:lpstr>
      <vt:lpstr>Divider and Call Out Slides</vt:lpstr>
      <vt:lpstr>Contact Us</vt:lpstr>
      <vt:lpstr>Question and Thank You</vt:lpstr>
      <vt:lpstr>PowerPoint Presentation</vt:lpstr>
      <vt:lpstr>Presented by</vt:lpstr>
      <vt:lpstr>PowerPoint Presentation</vt:lpstr>
      <vt:lpstr>Agenda</vt:lpstr>
      <vt:lpstr>PowerPoint Presentation</vt:lpstr>
      <vt:lpstr>PowerPoint Presentation</vt:lpstr>
      <vt:lpstr>PowerPoint Presentation</vt:lpstr>
      <vt:lpstr>Platforms for content distribution purposes</vt:lpstr>
      <vt:lpstr>When to use which content and how?! </vt:lpstr>
      <vt:lpstr>PowerPoint Presentation</vt:lpstr>
      <vt:lpstr>Social Media Strategy in Law Firms</vt:lpstr>
      <vt:lpstr>Personal Brand or Company Brand in Social Media … or both? </vt:lpstr>
      <vt:lpstr>PowerPoint Presentation</vt:lpstr>
      <vt:lpstr>So… what are the hot topics clients want to hear about?</vt:lpstr>
      <vt:lpstr> KPI’s, ROI’s, when is my Social Media activity successful? </vt:lpstr>
      <vt:lpstr> KPI’s, ROI’s, when is my Social Media activity successful? </vt:lpstr>
      <vt:lpstr>Key Takeaways: </vt:lpstr>
      <vt:lpstr>PowerPoint Presentation</vt:lpstr>
      <vt:lpstr>Contact Us!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František Barac</cp:lastModifiedBy>
  <cp:revision>1</cp:revision>
  <dcterms:created xsi:type="dcterms:W3CDTF">1899-12-31T23:00:00Z</dcterms:created>
  <dcterms:modified xsi:type="dcterms:W3CDTF">2023-06-09T09:29:32Z</dcterms:modified>
</cp:coreProperties>
</file>