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4.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8.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9.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diagrams/drawing2.xml" ContentType="application/vnd.ms-office.drawingml.diagramDrawing+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colors8.xml" ContentType="application/vnd.openxmlformats-officedocument.drawingml.diagramColors+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rawing8.xml" ContentType="application/vnd.ms-office.drawingml.diagramDrawing+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layout8.xml" ContentType="application/vnd.openxmlformats-officedocument.drawingml.diagramLayout+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layout9.xml" ContentType="application/vnd.openxmlformats-officedocument.drawingml.diagramLayout+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layout3.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quickStyle8.xml" ContentType="application/vnd.openxmlformats-officedocument.drawingml.diagramStyle+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7.xml" ContentType="application/vnd.ms-office.drawingml.diagramDrawing+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10.xml" ContentType="application/vnd.ms-office.drawingml.diagramDrawing+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44"/>
  </p:notesMasterIdLst>
  <p:sldIdLst>
    <p:sldId id="289" r:id="rId2"/>
    <p:sldId id="290" r:id="rId3"/>
    <p:sldId id="256" r:id="rId4"/>
    <p:sldId id="299" r:id="rId5"/>
    <p:sldId id="267" r:id="rId6"/>
    <p:sldId id="282" r:id="rId7"/>
    <p:sldId id="268" r:id="rId8"/>
    <p:sldId id="269" r:id="rId9"/>
    <p:sldId id="258" r:id="rId10"/>
    <p:sldId id="283" r:id="rId11"/>
    <p:sldId id="284" r:id="rId12"/>
    <p:sldId id="285" r:id="rId13"/>
    <p:sldId id="286" r:id="rId14"/>
    <p:sldId id="287" r:id="rId15"/>
    <p:sldId id="288" r:id="rId16"/>
    <p:sldId id="295" r:id="rId17"/>
    <p:sldId id="305" r:id="rId18"/>
    <p:sldId id="300" r:id="rId19"/>
    <p:sldId id="301" r:id="rId20"/>
    <p:sldId id="302" r:id="rId21"/>
    <p:sldId id="297" r:id="rId22"/>
    <p:sldId id="298" r:id="rId23"/>
    <p:sldId id="306" r:id="rId24"/>
    <p:sldId id="304" r:id="rId25"/>
    <p:sldId id="257" r:id="rId26"/>
    <p:sldId id="296" r:id="rId27"/>
    <p:sldId id="314" r:id="rId28"/>
    <p:sldId id="315" r:id="rId29"/>
    <p:sldId id="316" r:id="rId30"/>
    <p:sldId id="294" r:id="rId31"/>
    <p:sldId id="303" r:id="rId32"/>
    <p:sldId id="307" r:id="rId33"/>
    <p:sldId id="309" r:id="rId34"/>
    <p:sldId id="308" r:id="rId35"/>
    <p:sldId id="310" r:id="rId36"/>
    <p:sldId id="311" r:id="rId37"/>
    <p:sldId id="312" r:id="rId38"/>
    <p:sldId id="313" r:id="rId39"/>
    <p:sldId id="291" r:id="rId40"/>
    <p:sldId id="292" r:id="rId41"/>
    <p:sldId id="265" r:id="rId42"/>
    <p:sldId id="293" r:id="rId4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snapToGrid="0">
      <p:cViewPr>
        <p:scale>
          <a:sx n="61" d="100"/>
          <a:sy n="61" d="100"/>
        </p:scale>
        <p:origin x="84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673E7C-6468-4100-810B-A9D621B5D6B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36FF8F9D-1378-4A34-81FD-DB908B45AD0E}">
      <dgm:prSet phldrT="[Text]"/>
      <dgm:spPr/>
      <dgm:t>
        <a:bodyPr/>
        <a:lstStyle/>
        <a:p>
          <a:r>
            <a:rPr lang="en-GB" dirty="0"/>
            <a:t>Temporary Agency Work Directive </a:t>
          </a:r>
        </a:p>
      </dgm:t>
    </dgm:pt>
    <dgm:pt modelId="{F1830972-3C35-433F-A0EA-3B2DD8C5EC78}" type="parTrans" cxnId="{7EB1A0E7-AE4E-46A5-9684-0F624179E5D7}">
      <dgm:prSet/>
      <dgm:spPr/>
      <dgm:t>
        <a:bodyPr/>
        <a:lstStyle/>
        <a:p>
          <a:endParaRPr lang="en-GB"/>
        </a:p>
      </dgm:t>
    </dgm:pt>
    <dgm:pt modelId="{A16AD2FE-6F0F-4D77-9A1D-6C74AFD02104}" type="sibTrans" cxnId="{7EB1A0E7-AE4E-46A5-9684-0F624179E5D7}">
      <dgm:prSet/>
      <dgm:spPr/>
      <dgm:t>
        <a:bodyPr/>
        <a:lstStyle/>
        <a:p>
          <a:endParaRPr lang="en-GB"/>
        </a:p>
      </dgm:t>
    </dgm:pt>
    <dgm:pt modelId="{A3028EC5-DFC0-48D9-854E-92D94B81F49F}">
      <dgm:prSet phldrT="[Text]"/>
      <dgm:spPr/>
      <dgm:t>
        <a:bodyPr/>
        <a:lstStyle/>
        <a:p>
          <a:r>
            <a:rPr lang="en-GB" dirty="0"/>
            <a:t>Discrimination</a:t>
          </a:r>
        </a:p>
      </dgm:t>
    </dgm:pt>
    <dgm:pt modelId="{80850692-6713-4C45-AFA2-6DF5C1C1FD8F}" type="parTrans" cxnId="{89D856B8-30D7-488F-B91B-89AB12DA3E1D}">
      <dgm:prSet/>
      <dgm:spPr/>
      <dgm:t>
        <a:bodyPr/>
        <a:lstStyle/>
        <a:p>
          <a:endParaRPr lang="en-GB"/>
        </a:p>
      </dgm:t>
    </dgm:pt>
    <dgm:pt modelId="{D835C862-E63B-4E83-86A7-68A10EFD0844}" type="sibTrans" cxnId="{89D856B8-30D7-488F-B91B-89AB12DA3E1D}">
      <dgm:prSet/>
      <dgm:spPr/>
      <dgm:t>
        <a:bodyPr/>
        <a:lstStyle/>
        <a:p>
          <a:endParaRPr lang="en-GB"/>
        </a:p>
      </dgm:t>
    </dgm:pt>
    <dgm:pt modelId="{2DE986EA-308F-403C-ACE4-EB4E685C474B}">
      <dgm:prSet phldrT="[Text]"/>
      <dgm:spPr/>
      <dgm:t>
        <a:bodyPr/>
        <a:lstStyle/>
        <a:p>
          <a:r>
            <a:rPr lang="en-GB" dirty="0"/>
            <a:t>Working time</a:t>
          </a:r>
        </a:p>
      </dgm:t>
    </dgm:pt>
    <dgm:pt modelId="{C831A574-80BB-4F34-BC19-A41697ED2EF2}" type="parTrans" cxnId="{C3177C5E-11AF-49D3-B441-E8FA64233E4A}">
      <dgm:prSet/>
      <dgm:spPr/>
      <dgm:t>
        <a:bodyPr/>
        <a:lstStyle/>
        <a:p>
          <a:endParaRPr lang="en-GB"/>
        </a:p>
      </dgm:t>
    </dgm:pt>
    <dgm:pt modelId="{E0B5942C-D881-41F5-8C8B-C6F8DF0CE504}" type="sibTrans" cxnId="{C3177C5E-11AF-49D3-B441-E8FA64233E4A}">
      <dgm:prSet/>
      <dgm:spPr/>
      <dgm:t>
        <a:bodyPr/>
        <a:lstStyle/>
        <a:p>
          <a:endParaRPr lang="en-GB"/>
        </a:p>
      </dgm:t>
    </dgm:pt>
    <dgm:pt modelId="{C28EC1E1-13D0-450A-87B9-B15FA770B66A}">
      <dgm:prSet phldrT="[Text]"/>
      <dgm:spPr/>
      <dgm:t>
        <a:bodyPr/>
        <a:lstStyle/>
        <a:p>
          <a:r>
            <a:rPr lang="en-GB" dirty="0"/>
            <a:t>Transfer of undertakings</a:t>
          </a:r>
        </a:p>
      </dgm:t>
    </dgm:pt>
    <dgm:pt modelId="{02428694-1270-4FBF-930F-284BC9468968}" type="parTrans" cxnId="{A4FE0B2A-C918-428A-810A-BEDD6995EBEB}">
      <dgm:prSet/>
      <dgm:spPr/>
      <dgm:t>
        <a:bodyPr/>
        <a:lstStyle/>
        <a:p>
          <a:endParaRPr lang="en-GB"/>
        </a:p>
      </dgm:t>
    </dgm:pt>
    <dgm:pt modelId="{52E2276A-63A4-4D29-B5A8-164B968FE9FE}" type="sibTrans" cxnId="{A4FE0B2A-C918-428A-810A-BEDD6995EBEB}">
      <dgm:prSet/>
      <dgm:spPr/>
      <dgm:t>
        <a:bodyPr/>
        <a:lstStyle/>
        <a:p>
          <a:endParaRPr lang="en-GB"/>
        </a:p>
      </dgm:t>
    </dgm:pt>
    <dgm:pt modelId="{C78DCF90-59C6-4AC1-9F74-D6AE81ED99F2}" type="pres">
      <dgm:prSet presAssocID="{78673E7C-6468-4100-810B-A9D621B5D6B4}" presName="linear" presStyleCnt="0">
        <dgm:presLayoutVars>
          <dgm:dir/>
          <dgm:animLvl val="lvl"/>
          <dgm:resizeHandles val="exact"/>
        </dgm:presLayoutVars>
      </dgm:prSet>
      <dgm:spPr/>
    </dgm:pt>
    <dgm:pt modelId="{96657419-97FC-47AB-B805-53F34944C73C}" type="pres">
      <dgm:prSet presAssocID="{36FF8F9D-1378-4A34-81FD-DB908B45AD0E}" presName="parentLin" presStyleCnt="0"/>
      <dgm:spPr/>
    </dgm:pt>
    <dgm:pt modelId="{71ACDEEA-BE65-4D46-84AF-A6D21956020B}" type="pres">
      <dgm:prSet presAssocID="{36FF8F9D-1378-4A34-81FD-DB908B45AD0E}" presName="parentLeftMargin" presStyleLbl="node1" presStyleIdx="0" presStyleCnt="4"/>
      <dgm:spPr/>
    </dgm:pt>
    <dgm:pt modelId="{43764CB7-5BE5-4357-B0D0-0BC94F8227D7}" type="pres">
      <dgm:prSet presAssocID="{36FF8F9D-1378-4A34-81FD-DB908B45AD0E}" presName="parentText" presStyleLbl="node1" presStyleIdx="0" presStyleCnt="4">
        <dgm:presLayoutVars>
          <dgm:chMax val="0"/>
          <dgm:bulletEnabled val="1"/>
        </dgm:presLayoutVars>
      </dgm:prSet>
      <dgm:spPr/>
    </dgm:pt>
    <dgm:pt modelId="{7FD35004-F963-4FD3-8A31-023875A5D5A1}" type="pres">
      <dgm:prSet presAssocID="{36FF8F9D-1378-4A34-81FD-DB908B45AD0E}" presName="negativeSpace" presStyleCnt="0"/>
      <dgm:spPr/>
    </dgm:pt>
    <dgm:pt modelId="{33551EC0-4120-4298-8404-38C66927018F}" type="pres">
      <dgm:prSet presAssocID="{36FF8F9D-1378-4A34-81FD-DB908B45AD0E}" presName="childText" presStyleLbl="conFgAcc1" presStyleIdx="0" presStyleCnt="4">
        <dgm:presLayoutVars>
          <dgm:bulletEnabled val="1"/>
        </dgm:presLayoutVars>
      </dgm:prSet>
      <dgm:spPr/>
    </dgm:pt>
    <dgm:pt modelId="{60F314AE-6D56-4D74-A8F0-7430276BC320}" type="pres">
      <dgm:prSet presAssocID="{A16AD2FE-6F0F-4D77-9A1D-6C74AFD02104}" presName="spaceBetweenRectangles" presStyleCnt="0"/>
      <dgm:spPr/>
    </dgm:pt>
    <dgm:pt modelId="{C5D9E015-6006-4E1A-AADD-0BAC45E0CFB6}" type="pres">
      <dgm:prSet presAssocID="{A3028EC5-DFC0-48D9-854E-92D94B81F49F}" presName="parentLin" presStyleCnt="0"/>
      <dgm:spPr/>
    </dgm:pt>
    <dgm:pt modelId="{E7FCEDB4-7D05-4A02-856C-29039A0DBF14}" type="pres">
      <dgm:prSet presAssocID="{A3028EC5-DFC0-48D9-854E-92D94B81F49F}" presName="parentLeftMargin" presStyleLbl="node1" presStyleIdx="0" presStyleCnt="4"/>
      <dgm:spPr/>
    </dgm:pt>
    <dgm:pt modelId="{568E9B7C-FECA-436D-81C5-B09B21EA6087}" type="pres">
      <dgm:prSet presAssocID="{A3028EC5-DFC0-48D9-854E-92D94B81F49F}" presName="parentText" presStyleLbl="node1" presStyleIdx="1" presStyleCnt="4">
        <dgm:presLayoutVars>
          <dgm:chMax val="0"/>
          <dgm:bulletEnabled val="1"/>
        </dgm:presLayoutVars>
      </dgm:prSet>
      <dgm:spPr/>
    </dgm:pt>
    <dgm:pt modelId="{65725B47-8544-41D4-B158-B70B8CD4C512}" type="pres">
      <dgm:prSet presAssocID="{A3028EC5-DFC0-48D9-854E-92D94B81F49F}" presName="negativeSpace" presStyleCnt="0"/>
      <dgm:spPr/>
    </dgm:pt>
    <dgm:pt modelId="{3DA0317E-6F0B-4628-B039-F313D2333A38}" type="pres">
      <dgm:prSet presAssocID="{A3028EC5-DFC0-48D9-854E-92D94B81F49F}" presName="childText" presStyleLbl="conFgAcc1" presStyleIdx="1" presStyleCnt="4">
        <dgm:presLayoutVars>
          <dgm:bulletEnabled val="1"/>
        </dgm:presLayoutVars>
      </dgm:prSet>
      <dgm:spPr/>
    </dgm:pt>
    <dgm:pt modelId="{C0B0894C-E049-4EBA-8D1B-63ED08BE0054}" type="pres">
      <dgm:prSet presAssocID="{D835C862-E63B-4E83-86A7-68A10EFD0844}" presName="spaceBetweenRectangles" presStyleCnt="0"/>
      <dgm:spPr/>
    </dgm:pt>
    <dgm:pt modelId="{D7D47468-71AE-46EB-95A5-8DFB437D887D}" type="pres">
      <dgm:prSet presAssocID="{2DE986EA-308F-403C-ACE4-EB4E685C474B}" presName="parentLin" presStyleCnt="0"/>
      <dgm:spPr/>
    </dgm:pt>
    <dgm:pt modelId="{7732A418-4027-4BAD-A1E7-7E6981B581B1}" type="pres">
      <dgm:prSet presAssocID="{2DE986EA-308F-403C-ACE4-EB4E685C474B}" presName="parentLeftMargin" presStyleLbl="node1" presStyleIdx="1" presStyleCnt="4"/>
      <dgm:spPr/>
    </dgm:pt>
    <dgm:pt modelId="{A09CC3BD-36CC-4FD6-A1F2-7177408F5AA4}" type="pres">
      <dgm:prSet presAssocID="{2DE986EA-308F-403C-ACE4-EB4E685C474B}" presName="parentText" presStyleLbl="node1" presStyleIdx="2" presStyleCnt="4">
        <dgm:presLayoutVars>
          <dgm:chMax val="0"/>
          <dgm:bulletEnabled val="1"/>
        </dgm:presLayoutVars>
      </dgm:prSet>
      <dgm:spPr/>
    </dgm:pt>
    <dgm:pt modelId="{D36A4DF0-42D1-4B9D-A7A3-B229BAB2C3CB}" type="pres">
      <dgm:prSet presAssocID="{2DE986EA-308F-403C-ACE4-EB4E685C474B}" presName="negativeSpace" presStyleCnt="0"/>
      <dgm:spPr/>
    </dgm:pt>
    <dgm:pt modelId="{04E0BB89-59F1-4852-AA9C-510AE911D666}" type="pres">
      <dgm:prSet presAssocID="{2DE986EA-308F-403C-ACE4-EB4E685C474B}" presName="childText" presStyleLbl="conFgAcc1" presStyleIdx="2" presStyleCnt="4">
        <dgm:presLayoutVars>
          <dgm:bulletEnabled val="1"/>
        </dgm:presLayoutVars>
      </dgm:prSet>
      <dgm:spPr/>
    </dgm:pt>
    <dgm:pt modelId="{176A6463-C1DC-49A6-A9A2-91EDF94CE41C}" type="pres">
      <dgm:prSet presAssocID="{E0B5942C-D881-41F5-8C8B-C6F8DF0CE504}" presName="spaceBetweenRectangles" presStyleCnt="0"/>
      <dgm:spPr/>
    </dgm:pt>
    <dgm:pt modelId="{9D93EB43-5118-4F9A-A4E5-E86BBC85DF5D}" type="pres">
      <dgm:prSet presAssocID="{C28EC1E1-13D0-450A-87B9-B15FA770B66A}" presName="parentLin" presStyleCnt="0"/>
      <dgm:spPr/>
    </dgm:pt>
    <dgm:pt modelId="{CB274830-4546-45B2-B14E-61397D621934}" type="pres">
      <dgm:prSet presAssocID="{C28EC1E1-13D0-450A-87B9-B15FA770B66A}" presName="parentLeftMargin" presStyleLbl="node1" presStyleIdx="2" presStyleCnt="4"/>
      <dgm:spPr/>
    </dgm:pt>
    <dgm:pt modelId="{1926854E-4D01-450C-819D-45638224D6EA}" type="pres">
      <dgm:prSet presAssocID="{C28EC1E1-13D0-450A-87B9-B15FA770B66A}" presName="parentText" presStyleLbl="node1" presStyleIdx="3" presStyleCnt="4">
        <dgm:presLayoutVars>
          <dgm:chMax val="0"/>
          <dgm:bulletEnabled val="1"/>
        </dgm:presLayoutVars>
      </dgm:prSet>
      <dgm:spPr/>
    </dgm:pt>
    <dgm:pt modelId="{7E73A66F-FD69-4B73-8B8E-9818FA79C724}" type="pres">
      <dgm:prSet presAssocID="{C28EC1E1-13D0-450A-87B9-B15FA770B66A}" presName="negativeSpace" presStyleCnt="0"/>
      <dgm:spPr/>
    </dgm:pt>
    <dgm:pt modelId="{026C35FE-04E6-44E6-AB29-6E555C77E067}" type="pres">
      <dgm:prSet presAssocID="{C28EC1E1-13D0-450A-87B9-B15FA770B66A}" presName="childText" presStyleLbl="conFgAcc1" presStyleIdx="3" presStyleCnt="4">
        <dgm:presLayoutVars>
          <dgm:bulletEnabled val="1"/>
        </dgm:presLayoutVars>
      </dgm:prSet>
      <dgm:spPr/>
    </dgm:pt>
  </dgm:ptLst>
  <dgm:cxnLst>
    <dgm:cxn modelId="{821D4902-C661-418B-B57F-408F59C42E98}" type="presOf" srcId="{2DE986EA-308F-403C-ACE4-EB4E685C474B}" destId="{A09CC3BD-36CC-4FD6-A1F2-7177408F5AA4}" srcOrd="1" destOrd="0" presId="urn:microsoft.com/office/officeart/2005/8/layout/list1"/>
    <dgm:cxn modelId="{F23D9C16-D293-4857-9802-02A67AA7336A}" type="presOf" srcId="{C28EC1E1-13D0-450A-87B9-B15FA770B66A}" destId="{CB274830-4546-45B2-B14E-61397D621934}" srcOrd="0" destOrd="0" presId="urn:microsoft.com/office/officeart/2005/8/layout/list1"/>
    <dgm:cxn modelId="{9E8D2A22-6E2F-45DF-AD80-77DCBC72231B}" type="presOf" srcId="{36FF8F9D-1378-4A34-81FD-DB908B45AD0E}" destId="{43764CB7-5BE5-4357-B0D0-0BC94F8227D7}" srcOrd="1" destOrd="0" presId="urn:microsoft.com/office/officeart/2005/8/layout/list1"/>
    <dgm:cxn modelId="{A4FE0B2A-C918-428A-810A-BEDD6995EBEB}" srcId="{78673E7C-6468-4100-810B-A9D621B5D6B4}" destId="{C28EC1E1-13D0-450A-87B9-B15FA770B66A}" srcOrd="3" destOrd="0" parTransId="{02428694-1270-4FBF-930F-284BC9468968}" sibTransId="{52E2276A-63A4-4D29-B5A8-164B968FE9FE}"/>
    <dgm:cxn modelId="{EB21B338-C700-4BE2-A0D9-24B970170FF4}" type="presOf" srcId="{2DE986EA-308F-403C-ACE4-EB4E685C474B}" destId="{7732A418-4027-4BAD-A1E7-7E6981B581B1}" srcOrd="0" destOrd="0" presId="urn:microsoft.com/office/officeart/2005/8/layout/list1"/>
    <dgm:cxn modelId="{C3177C5E-11AF-49D3-B441-E8FA64233E4A}" srcId="{78673E7C-6468-4100-810B-A9D621B5D6B4}" destId="{2DE986EA-308F-403C-ACE4-EB4E685C474B}" srcOrd="2" destOrd="0" parTransId="{C831A574-80BB-4F34-BC19-A41697ED2EF2}" sibTransId="{E0B5942C-D881-41F5-8C8B-C6F8DF0CE504}"/>
    <dgm:cxn modelId="{DD244763-95C6-4805-959A-78C13E52E1AF}" type="presOf" srcId="{A3028EC5-DFC0-48D9-854E-92D94B81F49F}" destId="{568E9B7C-FECA-436D-81C5-B09B21EA6087}" srcOrd="1" destOrd="0" presId="urn:microsoft.com/office/officeart/2005/8/layout/list1"/>
    <dgm:cxn modelId="{B965017B-A30A-4047-B92D-8657907B2B73}" type="presOf" srcId="{C28EC1E1-13D0-450A-87B9-B15FA770B66A}" destId="{1926854E-4D01-450C-819D-45638224D6EA}" srcOrd="1" destOrd="0" presId="urn:microsoft.com/office/officeart/2005/8/layout/list1"/>
    <dgm:cxn modelId="{3BE53E9F-33EA-4856-8CAC-B33CF03E4D06}" type="presOf" srcId="{36FF8F9D-1378-4A34-81FD-DB908B45AD0E}" destId="{71ACDEEA-BE65-4D46-84AF-A6D21956020B}" srcOrd="0" destOrd="0" presId="urn:microsoft.com/office/officeart/2005/8/layout/list1"/>
    <dgm:cxn modelId="{89D856B8-30D7-488F-B91B-89AB12DA3E1D}" srcId="{78673E7C-6468-4100-810B-A9D621B5D6B4}" destId="{A3028EC5-DFC0-48D9-854E-92D94B81F49F}" srcOrd="1" destOrd="0" parTransId="{80850692-6713-4C45-AFA2-6DF5C1C1FD8F}" sibTransId="{D835C862-E63B-4E83-86A7-68A10EFD0844}"/>
    <dgm:cxn modelId="{5214B4BF-1F40-4A39-8A33-806837B85596}" type="presOf" srcId="{A3028EC5-DFC0-48D9-854E-92D94B81F49F}" destId="{E7FCEDB4-7D05-4A02-856C-29039A0DBF14}" srcOrd="0" destOrd="0" presId="urn:microsoft.com/office/officeart/2005/8/layout/list1"/>
    <dgm:cxn modelId="{8B0115E1-8F87-4A4C-8244-16C7AEB9F084}" type="presOf" srcId="{78673E7C-6468-4100-810B-A9D621B5D6B4}" destId="{C78DCF90-59C6-4AC1-9F74-D6AE81ED99F2}" srcOrd="0" destOrd="0" presId="urn:microsoft.com/office/officeart/2005/8/layout/list1"/>
    <dgm:cxn modelId="{7EB1A0E7-AE4E-46A5-9684-0F624179E5D7}" srcId="{78673E7C-6468-4100-810B-A9D621B5D6B4}" destId="{36FF8F9D-1378-4A34-81FD-DB908B45AD0E}" srcOrd="0" destOrd="0" parTransId="{F1830972-3C35-433F-A0EA-3B2DD8C5EC78}" sibTransId="{A16AD2FE-6F0F-4D77-9A1D-6C74AFD02104}"/>
    <dgm:cxn modelId="{1961EE70-384E-4DA9-BC0C-B949935C0077}" type="presParOf" srcId="{C78DCF90-59C6-4AC1-9F74-D6AE81ED99F2}" destId="{96657419-97FC-47AB-B805-53F34944C73C}" srcOrd="0" destOrd="0" presId="urn:microsoft.com/office/officeart/2005/8/layout/list1"/>
    <dgm:cxn modelId="{C5639BBF-A783-4029-8E15-F1DD60D6AD12}" type="presParOf" srcId="{96657419-97FC-47AB-B805-53F34944C73C}" destId="{71ACDEEA-BE65-4D46-84AF-A6D21956020B}" srcOrd="0" destOrd="0" presId="urn:microsoft.com/office/officeart/2005/8/layout/list1"/>
    <dgm:cxn modelId="{A875096F-4AED-40C4-8B83-DDB38351AC5D}" type="presParOf" srcId="{96657419-97FC-47AB-B805-53F34944C73C}" destId="{43764CB7-5BE5-4357-B0D0-0BC94F8227D7}" srcOrd="1" destOrd="0" presId="urn:microsoft.com/office/officeart/2005/8/layout/list1"/>
    <dgm:cxn modelId="{1385F158-979D-4654-9F47-B169AF5799E6}" type="presParOf" srcId="{C78DCF90-59C6-4AC1-9F74-D6AE81ED99F2}" destId="{7FD35004-F963-4FD3-8A31-023875A5D5A1}" srcOrd="1" destOrd="0" presId="urn:microsoft.com/office/officeart/2005/8/layout/list1"/>
    <dgm:cxn modelId="{5FC9E6FF-8BD9-4AB6-B9B5-4B572E3D9632}" type="presParOf" srcId="{C78DCF90-59C6-4AC1-9F74-D6AE81ED99F2}" destId="{33551EC0-4120-4298-8404-38C66927018F}" srcOrd="2" destOrd="0" presId="urn:microsoft.com/office/officeart/2005/8/layout/list1"/>
    <dgm:cxn modelId="{10CA3DA7-E6CE-4758-9D93-3C62C5B22018}" type="presParOf" srcId="{C78DCF90-59C6-4AC1-9F74-D6AE81ED99F2}" destId="{60F314AE-6D56-4D74-A8F0-7430276BC320}" srcOrd="3" destOrd="0" presId="urn:microsoft.com/office/officeart/2005/8/layout/list1"/>
    <dgm:cxn modelId="{C08FDCDA-F885-4F29-ACF6-D9A110C8F1E1}" type="presParOf" srcId="{C78DCF90-59C6-4AC1-9F74-D6AE81ED99F2}" destId="{C5D9E015-6006-4E1A-AADD-0BAC45E0CFB6}" srcOrd="4" destOrd="0" presId="urn:microsoft.com/office/officeart/2005/8/layout/list1"/>
    <dgm:cxn modelId="{DB7ABDB7-553F-4B8F-937A-9E66E851EE72}" type="presParOf" srcId="{C5D9E015-6006-4E1A-AADD-0BAC45E0CFB6}" destId="{E7FCEDB4-7D05-4A02-856C-29039A0DBF14}" srcOrd="0" destOrd="0" presId="urn:microsoft.com/office/officeart/2005/8/layout/list1"/>
    <dgm:cxn modelId="{711A282D-4161-4F96-ABF1-D50E75AC3E33}" type="presParOf" srcId="{C5D9E015-6006-4E1A-AADD-0BAC45E0CFB6}" destId="{568E9B7C-FECA-436D-81C5-B09B21EA6087}" srcOrd="1" destOrd="0" presId="urn:microsoft.com/office/officeart/2005/8/layout/list1"/>
    <dgm:cxn modelId="{F577204B-B7DF-402E-AA56-66C352CABE4D}" type="presParOf" srcId="{C78DCF90-59C6-4AC1-9F74-D6AE81ED99F2}" destId="{65725B47-8544-41D4-B158-B70B8CD4C512}" srcOrd="5" destOrd="0" presId="urn:microsoft.com/office/officeart/2005/8/layout/list1"/>
    <dgm:cxn modelId="{4E1E5451-7EAC-4E29-96C5-28E26086EA82}" type="presParOf" srcId="{C78DCF90-59C6-4AC1-9F74-D6AE81ED99F2}" destId="{3DA0317E-6F0B-4628-B039-F313D2333A38}" srcOrd="6" destOrd="0" presId="urn:microsoft.com/office/officeart/2005/8/layout/list1"/>
    <dgm:cxn modelId="{E8BC66D3-C823-402C-8A33-8F6BF49C6480}" type="presParOf" srcId="{C78DCF90-59C6-4AC1-9F74-D6AE81ED99F2}" destId="{C0B0894C-E049-4EBA-8D1B-63ED08BE0054}" srcOrd="7" destOrd="0" presId="urn:microsoft.com/office/officeart/2005/8/layout/list1"/>
    <dgm:cxn modelId="{D84E57EF-A94C-451F-9DE8-2684B59F3FF0}" type="presParOf" srcId="{C78DCF90-59C6-4AC1-9F74-D6AE81ED99F2}" destId="{D7D47468-71AE-46EB-95A5-8DFB437D887D}" srcOrd="8" destOrd="0" presId="urn:microsoft.com/office/officeart/2005/8/layout/list1"/>
    <dgm:cxn modelId="{909329F8-47B2-4ECE-AE65-FA4DF20E481A}" type="presParOf" srcId="{D7D47468-71AE-46EB-95A5-8DFB437D887D}" destId="{7732A418-4027-4BAD-A1E7-7E6981B581B1}" srcOrd="0" destOrd="0" presId="urn:microsoft.com/office/officeart/2005/8/layout/list1"/>
    <dgm:cxn modelId="{3FAD30E9-BB23-46AE-8847-EC681279549E}" type="presParOf" srcId="{D7D47468-71AE-46EB-95A5-8DFB437D887D}" destId="{A09CC3BD-36CC-4FD6-A1F2-7177408F5AA4}" srcOrd="1" destOrd="0" presId="urn:microsoft.com/office/officeart/2005/8/layout/list1"/>
    <dgm:cxn modelId="{AFC9BD39-D211-4A65-A6C8-4DABAA7BD5A7}" type="presParOf" srcId="{C78DCF90-59C6-4AC1-9F74-D6AE81ED99F2}" destId="{D36A4DF0-42D1-4B9D-A7A3-B229BAB2C3CB}" srcOrd="9" destOrd="0" presId="urn:microsoft.com/office/officeart/2005/8/layout/list1"/>
    <dgm:cxn modelId="{3F109C64-7ABF-4927-AE26-547EC0747C3C}" type="presParOf" srcId="{C78DCF90-59C6-4AC1-9F74-D6AE81ED99F2}" destId="{04E0BB89-59F1-4852-AA9C-510AE911D666}" srcOrd="10" destOrd="0" presId="urn:microsoft.com/office/officeart/2005/8/layout/list1"/>
    <dgm:cxn modelId="{A642E65F-A4CA-42EF-A531-129A0882AB7E}" type="presParOf" srcId="{C78DCF90-59C6-4AC1-9F74-D6AE81ED99F2}" destId="{176A6463-C1DC-49A6-A9A2-91EDF94CE41C}" srcOrd="11" destOrd="0" presId="urn:microsoft.com/office/officeart/2005/8/layout/list1"/>
    <dgm:cxn modelId="{07634E84-4DB2-4B98-B6D8-E087FC1BDC08}" type="presParOf" srcId="{C78DCF90-59C6-4AC1-9F74-D6AE81ED99F2}" destId="{9D93EB43-5118-4F9A-A4E5-E86BBC85DF5D}" srcOrd="12" destOrd="0" presId="urn:microsoft.com/office/officeart/2005/8/layout/list1"/>
    <dgm:cxn modelId="{859BDD5B-0E6F-4693-A2F1-6391CF953D9A}" type="presParOf" srcId="{9D93EB43-5118-4F9A-A4E5-E86BBC85DF5D}" destId="{CB274830-4546-45B2-B14E-61397D621934}" srcOrd="0" destOrd="0" presId="urn:microsoft.com/office/officeart/2005/8/layout/list1"/>
    <dgm:cxn modelId="{D5B6C8F4-6041-4B5D-91E5-7E783816509C}" type="presParOf" srcId="{9D93EB43-5118-4F9A-A4E5-E86BBC85DF5D}" destId="{1926854E-4D01-450C-819D-45638224D6EA}" srcOrd="1" destOrd="0" presId="urn:microsoft.com/office/officeart/2005/8/layout/list1"/>
    <dgm:cxn modelId="{90DE6153-4BEE-4DDA-AFCC-48A2BC0BE863}" type="presParOf" srcId="{C78DCF90-59C6-4AC1-9F74-D6AE81ED99F2}" destId="{7E73A66F-FD69-4B73-8B8E-9818FA79C724}" srcOrd="13" destOrd="0" presId="urn:microsoft.com/office/officeart/2005/8/layout/list1"/>
    <dgm:cxn modelId="{F0EB2F87-7933-4B68-8DD0-2C16E38ACB52}" type="presParOf" srcId="{C78DCF90-59C6-4AC1-9F74-D6AE81ED99F2}" destId="{026C35FE-04E6-44E6-AB29-6E555C77E067}"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67A10D1-B243-4977-8979-7C004FD70D8F}"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en-GB"/>
        </a:p>
      </dgm:t>
    </dgm:pt>
    <dgm:pt modelId="{3B9C06BD-6B32-47C5-83C4-1C25595A000A}">
      <dgm:prSet phldrT="[Text]" custT="1"/>
      <dgm:spPr/>
      <dgm:t>
        <a:bodyPr/>
        <a:lstStyle/>
        <a:p>
          <a:r>
            <a:rPr lang="en-GB" sz="1800" dirty="0"/>
            <a:t>Measure, policy, practice</a:t>
          </a:r>
        </a:p>
      </dgm:t>
    </dgm:pt>
    <dgm:pt modelId="{A310FB0E-31E2-49AF-A2BE-A69BEAD35544}" type="parTrans" cxnId="{1F24028B-AF98-45C4-A5BE-32BC6AD33EF1}">
      <dgm:prSet/>
      <dgm:spPr/>
      <dgm:t>
        <a:bodyPr/>
        <a:lstStyle/>
        <a:p>
          <a:endParaRPr lang="en-GB"/>
        </a:p>
      </dgm:t>
    </dgm:pt>
    <dgm:pt modelId="{80B35E29-DB07-4481-86FD-F8901CB17919}" type="sibTrans" cxnId="{1F24028B-AF98-45C4-A5BE-32BC6AD33EF1}">
      <dgm:prSet/>
      <dgm:spPr/>
      <dgm:t>
        <a:bodyPr/>
        <a:lstStyle/>
        <a:p>
          <a:endParaRPr lang="en-GB"/>
        </a:p>
      </dgm:t>
    </dgm:pt>
    <dgm:pt modelId="{B0EC8186-F8B3-441B-A729-49885CC3F876}">
      <dgm:prSet phldrT="[Text]" custT="1"/>
      <dgm:spPr/>
      <dgm:t>
        <a:bodyPr/>
        <a:lstStyle/>
        <a:p>
          <a:r>
            <a:rPr lang="en-GB" sz="2000" dirty="0"/>
            <a:t>Direct discrimination</a:t>
          </a:r>
        </a:p>
      </dgm:t>
    </dgm:pt>
    <dgm:pt modelId="{C81BCAA7-B444-40D6-88E0-93C336008578}" type="parTrans" cxnId="{D7285FD0-DEA0-43E1-80BE-FFA7CF0D12EB}">
      <dgm:prSet/>
      <dgm:spPr/>
      <dgm:t>
        <a:bodyPr/>
        <a:lstStyle/>
        <a:p>
          <a:endParaRPr lang="en-GB"/>
        </a:p>
      </dgm:t>
    </dgm:pt>
    <dgm:pt modelId="{8CF5BA29-EE5C-46E8-875D-03D50942A213}" type="sibTrans" cxnId="{D7285FD0-DEA0-43E1-80BE-FFA7CF0D12EB}">
      <dgm:prSet/>
      <dgm:spPr/>
      <dgm:t>
        <a:bodyPr/>
        <a:lstStyle/>
        <a:p>
          <a:endParaRPr lang="en-GB"/>
        </a:p>
      </dgm:t>
    </dgm:pt>
    <dgm:pt modelId="{879687A5-66AA-43E8-9EB7-2682FFD0E39B}">
      <dgm:prSet phldrT="[Text]" custT="1"/>
      <dgm:spPr/>
      <dgm:t>
        <a:bodyPr/>
        <a:lstStyle/>
        <a:p>
          <a:r>
            <a:rPr lang="en-GB" sz="2000" dirty="0"/>
            <a:t>Indirect discrimination</a:t>
          </a:r>
        </a:p>
      </dgm:t>
    </dgm:pt>
    <dgm:pt modelId="{DEE4B992-21C8-4310-BB8D-0BDA25AF3C9F}" type="parTrans" cxnId="{75B0E6FD-475D-45D0-9F00-F4293837B85B}">
      <dgm:prSet/>
      <dgm:spPr/>
      <dgm:t>
        <a:bodyPr/>
        <a:lstStyle/>
        <a:p>
          <a:endParaRPr lang="en-GB"/>
        </a:p>
      </dgm:t>
    </dgm:pt>
    <dgm:pt modelId="{315F1040-EE98-491F-BDBA-845F526EA3D9}" type="sibTrans" cxnId="{75B0E6FD-475D-45D0-9F00-F4293837B85B}">
      <dgm:prSet/>
      <dgm:spPr/>
      <dgm:t>
        <a:bodyPr/>
        <a:lstStyle/>
        <a:p>
          <a:endParaRPr lang="en-GB"/>
        </a:p>
      </dgm:t>
    </dgm:pt>
    <dgm:pt modelId="{15EAAF4C-C108-4B66-BE2E-D20A7E884353}">
      <dgm:prSet phldrT="[Text]" custT="1"/>
      <dgm:spPr/>
      <dgm:t>
        <a:bodyPr/>
        <a:lstStyle/>
        <a:p>
          <a:r>
            <a:rPr lang="en-GB" sz="2800" dirty="0"/>
            <a:t>ORs</a:t>
          </a:r>
        </a:p>
      </dgm:t>
    </dgm:pt>
    <dgm:pt modelId="{B22B14F2-3348-48CA-BD4F-0D72096F53F8}" type="parTrans" cxnId="{80DACD49-CF5D-4742-AF1B-B365232E9267}">
      <dgm:prSet/>
      <dgm:spPr/>
      <dgm:t>
        <a:bodyPr/>
        <a:lstStyle/>
        <a:p>
          <a:endParaRPr lang="en-GB"/>
        </a:p>
      </dgm:t>
    </dgm:pt>
    <dgm:pt modelId="{B9548843-74FA-4865-A0BD-B08F8723D44D}" type="sibTrans" cxnId="{80DACD49-CF5D-4742-AF1B-B365232E9267}">
      <dgm:prSet/>
      <dgm:spPr/>
      <dgm:t>
        <a:bodyPr/>
        <a:lstStyle/>
        <a:p>
          <a:endParaRPr lang="en-GB"/>
        </a:p>
      </dgm:t>
    </dgm:pt>
    <dgm:pt modelId="{86D0171A-105C-42C6-A611-7BE57860E7A2}">
      <dgm:prSet phldrT="[Text]" custT="1"/>
      <dgm:spPr/>
      <dgm:t>
        <a:bodyPr/>
        <a:lstStyle/>
        <a:p>
          <a:r>
            <a:rPr lang="en-GB" sz="2800" dirty="0"/>
            <a:t>ORs</a:t>
          </a:r>
        </a:p>
      </dgm:t>
    </dgm:pt>
    <dgm:pt modelId="{AA3DEC93-D663-40F6-904B-3CDA631C88A3}" type="parTrans" cxnId="{CF691F2C-9AA1-4C3C-A5CB-1D37BA47D0E1}">
      <dgm:prSet/>
      <dgm:spPr/>
      <dgm:t>
        <a:bodyPr/>
        <a:lstStyle/>
        <a:p>
          <a:endParaRPr lang="en-GB"/>
        </a:p>
      </dgm:t>
    </dgm:pt>
    <dgm:pt modelId="{706F37C6-21D8-40E0-8AD0-C9C6B22C49A0}" type="sibTrans" cxnId="{CF691F2C-9AA1-4C3C-A5CB-1D37BA47D0E1}">
      <dgm:prSet/>
      <dgm:spPr/>
      <dgm:t>
        <a:bodyPr/>
        <a:lstStyle/>
        <a:p>
          <a:endParaRPr lang="en-GB"/>
        </a:p>
      </dgm:t>
    </dgm:pt>
    <dgm:pt modelId="{DB1D1A68-E28C-4E95-B98E-6D9C4EF5054F}">
      <dgm:prSet phldrT="[Text]"/>
      <dgm:spPr/>
      <dgm:t>
        <a:bodyPr/>
        <a:lstStyle/>
        <a:p>
          <a:r>
            <a:rPr lang="en-GB" dirty="0"/>
            <a:t>Proportionate means of achieving a legitimate aim (Objective justification)</a:t>
          </a:r>
        </a:p>
      </dgm:t>
    </dgm:pt>
    <dgm:pt modelId="{3F71A877-0498-42D7-AE4B-439C4229AE89}" type="parTrans" cxnId="{4A0FC1C9-67B1-4762-824A-D888EE0445CB}">
      <dgm:prSet/>
      <dgm:spPr/>
      <dgm:t>
        <a:bodyPr/>
        <a:lstStyle/>
        <a:p>
          <a:endParaRPr lang="en-GB"/>
        </a:p>
      </dgm:t>
    </dgm:pt>
    <dgm:pt modelId="{8FAAC9EC-09A7-4D42-BDD1-99A45A8AE9AC}" type="sibTrans" cxnId="{4A0FC1C9-67B1-4762-824A-D888EE0445CB}">
      <dgm:prSet/>
      <dgm:spPr/>
      <dgm:t>
        <a:bodyPr/>
        <a:lstStyle/>
        <a:p>
          <a:endParaRPr lang="en-GB"/>
        </a:p>
      </dgm:t>
    </dgm:pt>
    <dgm:pt modelId="{6A654889-E012-43B4-A8BA-EBA40E0C2300}">
      <dgm:prSet phldrT="[Text]" custT="1"/>
      <dgm:spPr/>
      <dgm:t>
        <a:bodyPr/>
        <a:lstStyle/>
        <a:p>
          <a:r>
            <a:rPr lang="en-GB" sz="2400" dirty="0"/>
            <a:t>General OR </a:t>
          </a:r>
        </a:p>
        <a:p>
          <a:r>
            <a:rPr lang="en-GB" sz="1400" dirty="0"/>
            <a:t>(Art. 4(1))</a:t>
          </a:r>
        </a:p>
      </dgm:t>
    </dgm:pt>
    <dgm:pt modelId="{D6D214F0-49C3-4950-91E2-116A16A03DD7}" type="parTrans" cxnId="{69CDA431-63EC-45AA-A0B0-022B1836E765}">
      <dgm:prSet/>
      <dgm:spPr/>
      <dgm:t>
        <a:bodyPr/>
        <a:lstStyle/>
        <a:p>
          <a:endParaRPr lang="en-US"/>
        </a:p>
      </dgm:t>
    </dgm:pt>
    <dgm:pt modelId="{EC8D7FDD-4C5C-4AA8-A639-8FAAE1ABB0ED}" type="sibTrans" cxnId="{69CDA431-63EC-45AA-A0B0-022B1836E765}">
      <dgm:prSet/>
      <dgm:spPr/>
      <dgm:t>
        <a:bodyPr/>
        <a:lstStyle/>
        <a:p>
          <a:endParaRPr lang="en-US"/>
        </a:p>
      </dgm:t>
    </dgm:pt>
    <dgm:pt modelId="{ECCE2271-5DC4-48F0-9E89-8FEBD18A1384}">
      <dgm:prSet phldrT="[Text]" custT="1"/>
      <dgm:spPr/>
      <dgm:t>
        <a:bodyPr/>
        <a:lstStyle/>
        <a:p>
          <a:r>
            <a:rPr lang="en-GB" sz="1800" dirty="0"/>
            <a:t>Ethos based employer OR</a:t>
          </a:r>
          <a:r>
            <a:rPr lang="en-GB" sz="1400" dirty="0"/>
            <a:t> </a:t>
          </a:r>
        </a:p>
        <a:p>
          <a:r>
            <a:rPr lang="en-GB" sz="1400" dirty="0"/>
            <a:t> (Art. 4(2))</a:t>
          </a:r>
        </a:p>
      </dgm:t>
    </dgm:pt>
    <dgm:pt modelId="{8DB6FD61-5DD3-445C-8C4B-D19327074B00}" type="parTrans" cxnId="{89F44C38-1BAE-4B30-8D32-AB9000CE2E8F}">
      <dgm:prSet/>
      <dgm:spPr/>
      <dgm:t>
        <a:bodyPr/>
        <a:lstStyle/>
        <a:p>
          <a:endParaRPr lang="en-US"/>
        </a:p>
      </dgm:t>
    </dgm:pt>
    <dgm:pt modelId="{733601BE-D21B-46AD-953A-2BB9ACCD2DC7}" type="sibTrans" cxnId="{89F44C38-1BAE-4B30-8D32-AB9000CE2E8F}">
      <dgm:prSet/>
      <dgm:spPr/>
      <dgm:t>
        <a:bodyPr/>
        <a:lstStyle/>
        <a:p>
          <a:endParaRPr lang="en-US"/>
        </a:p>
      </dgm:t>
    </dgm:pt>
    <dgm:pt modelId="{3A5942EF-C0BD-4210-B870-8F72D3EB26C7}" type="pres">
      <dgm:prSet presAssocID="{167A10D1-B243-4977-8979-7C004FD70D8F}" presName="hierChild1" presStyleCnt="0">
        <dgm:presLayoutVars>
          <dgm:orgChart val="1"/>
          <dgm:chPref val="1"/>
          <dgm:dir/>
          <dgm:animOne val="branch"/>
          <dgm:animLvl val="lvl"/>
          <dgm:resizeHandles/>
        </dgm:presLayoutVars>
      </dgm:prSet>
      <dgm:spPr/>
    </dgm:pt>
    <dgm:pt modelId="{9EA0C963-52DF-4F39-AF70-92B34AD3F7FF}" type="pres">
      <dgm:prSet presAssocID="{3B9C06BD-6B32-47C5-83C4-1C25595A000A}" presName="hierRoot1" presStyleCnt="0">
        <dgm:presLayoutVars>
          <dgm:hierBranch val="init"/>
        </dgm:presLayoutVars>
      </dgm:prSet>
      <dgm:spPr/>
    </dgm:pt>
    <dgm:pt modelId="{FB594C49-F09D-491A-8265-0F4DFDF7D12C}" type="pres">
      <dgm:prSet presAssocID="{3B9C06BD-6B32-47C5-83C4-1C25595A000A}" presName="rootComposite1" presStyleCnt="0"/>
      <dgm:spPr/>
    </dgm:pt>
    <dgm:pt modelId="{2C03057C-E206-496C-B215-191EDDC72055}" type="pres">
      <dgm:prSet presAssocID="{3B9C06BD-6B32-47C5-83C4-1C25595A000A}" presName="rootText1" presStyleLbl="node0" presStyleIdx="0" presStyleCnt="1" custLinFactNeighborX="-1072" custLinFactNeighborY="-3217">
        <dgm:presLayoutVars>
          <dgm:chPref val="3"/>
        </dgm:presLayoutVars>
      </dgm:prSet>
      <dgm:spPr/>
    </dgm:pt>
    <dgm:pt modelId="{76B7B3C0-6631-44AA-BDBF-E2EFD887E87A}" type="pres">
      <dgm:prSet presAssocID="{3B9C06BD-6B32-47C5-83C4-1C25595A000A}" presName="rootConnector1" presStyleLbl="node1" presStyleIdx="0" presStyleCnt="0"/>
      <dgm:spPr/>
    </dgm:pt>
    <dgm:pt modelId="{3B0771A6-0616-4DC6-AB9C-BF9CF3B30154}" type="pres">
      <dgm:prSet presAssocID="{3B9C06BD-6B32-47C5-83C4-1C25595A000A}" presName="hierChild2" presStyleCnt="0"/>
      <dgm:spPr/>
    </dgm:pt>
    <dgm:pt modelId="{4FF8A3A2-1ADB-41EC-8632-AE45BCDB6DBF}" type="pres">
      <dgm:prSet presAssocID="{C81BCAA7-B444-40D6-88E0-93C336008578}" presName="Name37" presStyleLbl="parChTrans1D2" presStyleIdx="0" presStyleCnt="2"/>
      <dgm:spPr/>
    </dgm:pt>
    <dgm:pt modelId="{405B12D5-EFD2-43F9-8BEF-CC6C595D5C7B}" type="pres">
      <dgm:prSet presAssocID="{B0EC8186-F8B3-441B-A729-49885CC3F876}" presName="hierRoot2" presStyleCnt="0">
        <dgm:presLayoutVars>
          <dgm:hierBranch val="init"/>
        </dgm:presLayoutVars>
      </dgm:prSet>
      <dgm:spPr/>
    </dgm:pt>
    <dgm:pt modelId="{8ED3AE54-36B3-47ED-8D01-A13689CC3E59}" type="pres">
      <dgm:prSet presAssocID="{B0EC8186-F8B3-441B-A729-49885CC3F876}" presName="rootComposite" presStyleCnt="0"/>
      <dgm:spPr/>
    </dgm:pt>
    <dgm:pt modelId="{559D4B5F-0BCA-491E-92CD-3D6B11470931}" type="pres">
      <dgm:prSet presAssocID="{B0EC8186-F8B3-441B-A729-49885CC3F876}" presName="rootText" presStyleLbl="node2" presStyleIdx="0" presStyleCnt="2">
        <dgm:presLayoutVars>
          <dgm:chPref val="3"/>
        </dgm:presLayoutVars>
      </dgm:prSet>
      <dgm:spPr/>
    </dgm:pt>
    <dgm:pt modelId="{86537A44-DEFE-47AA-A957-20F2D4D52828}" type="pres">
      <dgm:prSet presAssocID="{B0EC8186-F8B3-441B-A729-49885CC3F876}" presName="rootConnector" presStyleLbl="node2" presStyleIdx="0" presStyleCnt="2"/>
      <dgm:spPr/>
    </dgm:pt>
    <dgm:pt modelId="{321BD001-4437-4FCE-9823-9CF3B19B3D9C}" type="pres">
      <dgm:prSet presAssocID="{B0EC8186-F8B3-441B-A729-49885CC3F876}" presName="hierChild4" presStyleCnt="0"/>
      <dgm:spPr/>
    </dgm:pt>
    <dgm:pt modelId="{BF75AFFC-8721-4005-9041-08D387C1D819}" type="pres">
      <dgm:prSet presAssocID="{B22B14F2-3348-48CA-BD4F-0D72096F53F8}" presName="Name37" presStyleLbl="parChTrans1D3" presStyleIdx="0" presStyleCnt="3"/>
      <dgm:spPr/>
    </dgm:pt>
    <dgm:pt modelId="{8A94B5CA-3308-4570-AEDF-32A935DC9601}" type="pres">
      <dgm:prSet presAssocID="{15EAAF4C-C108-4B66-BE2E-D20A7E884353}" presName="hierRoot2" presStyleCnt="0">
        <dgm:presLayoutVars>
          <dgm:hierBranch val="init"/>
        </dgm:presLayoutVars>
      </dgm:prSet>
      <dgm:spPr/>
    </dgm:pt>
    <dgm:pt modelId="{F63A0443-3FC2-47B5-B7F3-787DCDD6DDEF}" type="pres">
      <dgm:prSet presAssocID="{15EAAF4C-C108-4B66-BE2E-D20A7E884353}" presName="rootComposite" presStyleCnt="0"/>
      <dgm:spPr/>
    </dgm:pt>
    <dgm:pt modelId="{F611B722-03A4-4307-AC5C-EB364E3D5E1B}" type="pres">
      <dgm:prSet presAssocID="{15EAAF4C-C108-4B66-BE2E-D20A7E884353}" presName="rootText" presStyleLbl="node3" presStyleIdx="0" presStyleCnt="3">
        <dgm:presLayoutVars>
          <dgm:chPref val="3"/>
        </dgm:presLayoutVars>
      </dgm:prSet>
      <dgm:spPr/>
    </dgm:pt>
    <dgm:pt modelId="{58B2F711-B355-4F58-8C8C-761A50B0C2D0}" type="pres">
      <dgm:prSet presAssocID="{15EAAF4C-C108-4B66-BE2E-D20A7E884353}" presName="rootConnector" presStyleLbl="node3" presStyleIdx="0" presStyleCnt="3"/>
      <dgm:spPr/>
    </dgm:pt>
    <dgm:pt modelId="{05311507-423D-4333-AF13-645029B12BC3}" type="pres">
      <dgm:prSet presAssocID="{15EAAF4C-C108-4B66-BE2E-D20A7E884353}" presName="hierChild4" presStyleCnt="0"/>
      <dgm:spPr/>
    </dgm:pt>
    <dgm:pt modelId="{68F6897B-BA9D-4B24-98EF-74E33E72AB84}" type="pres">
      <dgm:prSet presAssocID="{D6D214F0-49C3-4950-91E2-116A16A03DD7}" presName="Name37" presStyleLbl="parChTrans1D4" presStyleIdx="0" presStyleCnt="2"/>
      <dgm:spPr/>
    </dgm:pt>
    <dgm:pt modelId="{D5AD4B0D-EA9D-4F25-87A2-1EE358168E4C}" type="pres">
      <dgm:prSet presAssocID="{6A654889-E012-43B4-A8BA-EBA40E0C2300}" presName="hierRoot2" presStyleCnt="0">
        <dgm:presLayoutVars>
          <dgm:hierBranch val="init"/>
        </dgm:presLayoutVars>
      </dgm:prSet>
      <dgm:spPr/>
    </dgm:pt>
    <dgm:pt modelId="{A3BFC3A1-3AA0-4FD0-8284-40962E4CE807}" type="pres">
      <dgm:prSet presAssocID="{6A654889-E012-43B4-A8BA-EBA40E0C2300}" presName="rootComposite" presStyleCnt="0"/>
      <dgm:spPr/>
    </dgm:pt>
    <dgm:pt modelId="{7FFA4C34-0554-49A3-AAB3-9F1E2BECD42B}" type="pres">
      <dgm:prSet presAssocID="{6A654889-E012-43B4-A8BA-EBA40E0C2300}" presName="rootText" presStyleLbl="node4" presStyleIdx="0" presStyleCnt="2">
        <dgm:presLayoutVars>
          <dgm:chPref val="3"/>
        </dgm:presLayoutVars>
      </dgm:prSet>
      <dgm:spPr/>
    </dgm:pt>
    <dgm:pt modelId="{F2BAE034-09E4-4BEA-8398-B664C3EAAA9B}" type="pres">
      <dgm:prSet presAssocID="{6A654889-E012-43B4-A8BA-EBA40E0C2300}" presName="rootConnector" presStyleLbl="node4" presStyleIdx="0" presStyleCnt="2"/>
      <dgm:spPr/>
    </dgm:pt>
    <dgm:pt modelId="{7D9A8C75-85A0-42BE-8D11-08AF69DD5367}" type="pres">
      <dgm:prSet presAssocID="{6A654889-E012-43B4-A8BA-EBA40E0C2300}" presName="hierChild4" presStyleCnt="0"/>
      <dgm:spPr/>
    </dgm:pt>
    <dgm:pt modelId="{B07FE6C0-A323-4AC2-9C2B-5FD21E6593C9}" type="pres">
      <dgm:prSet presAssocID="{6A654889-E012-43B4-A8BA-EBA40E0C2300}" presName="hierChild5" presStyleCnt="0"/>
      <dgm:spPr/>
    </dgm:pt>
    <dgm:pt modelId="{3CBCB03D-E09C-46D8-B673-6B5123E55797}" type="pres">
      <dgm:prSet presAssocID="{8DB6FD61-5DD3-445C-8C4B-D19327074B00}" presName="Name37" presStyleLbl="parChTrans1D4" presStyleIdx="1" presStyleCnt="2"/>
      <dgm:spPr/>
    </dgm:pt>
    <dgm:pt modelId="{A7B5F0B8-F957-43F1-AD43-5B4FC6E5D273}" type="pres">
      <dgm:prSet presAssocID="{ECCE2271-5DC4-48F0-9E89-8FEBD18A1384}" presName="hierRoot2" presStyleCnt="0">
        <dgm:presLayoutVars>
          <dgm:hierBranch val="init"/>
        </dgm:presLayoutVars>
      </dgm:prSet>
      <dgm:spPr/>
    </dgm:pt>
    <dgm:pt modelId="{96DCF5C5-CC92-45F7-861C-9DCE89F9341C}" type="pres">
      <dgm:prSet presAssocID="{ECCE2271-5DC4-48F0-9E89-8FEBD18A1384}" presName="rootComposite" presStyleCnt="0"/>
      <dgm:spPr/>
    </dgm:pt>
    <dgm:pt modelId="{15CA08AD-08CB-4E59-80B0-EE08B93A3EC8}" type="pres">
      <dgm:prSet presAssocID="{ECCE2271-5DC4-48F0-9E89-8FEBD18A1384}" presName="rootText" presStyleLbl="node4" presStyleIdx="1" presStyleCnt="2">
        <dgm:presLayoutVars>
          <dgm:chPref val="3"/>
        </dgm:presLayoutVars>
      </dgm:prSet>
      <dgm:spPr/>
    </dgm:pt>
    <dgm:pt modelId="{A48628CB-75E2-4AA3-B7B1-81A3793BD9D8}" type="pres">
      <dgm:prSet presAssocID="{ECCE2271-5DC4-48F0-9E89-8FEBD18A1384}" presName="rootConnector" presStyleLbl="node4" presStyleIdx="1" presStyleCnt="2"/>
      <dgm:spPr/>
    </dgm:pt>
    <dgm:pt modelId="{D311767A-54CA-4FA7-8633-2F229CA6E199}" type="pres">
      <dgm:prSet presAssocID="{ECCE2271-5DC4-48F0-9E89-8FEBD18A1384}" presName="hierChild4" presStyleCnt="0"/>
      <dgm:spPr/>
    </dgm:pt>
    <dgm:pt modelId="{DA827FE0-A74E-4E98-932F-C33796B7A9E0}" type="pres">
      <dgm:prSet presAssocID="{ECCE2271-5DC4-48F0-9E89-8FEBD18A1384}" presName="hierChild5" presStyleCnt="0"/>
      <dgm:spPr/>
    </dgm:pt>
    <dgm:pt modelId="{53581D5A-2F48-4A73-9716-66D8CEEA7CA1}" type="pres">
      <dgm:prSet presAssocID="{15EAAF4C-C108-4B66-BE2E-D20A7E884353}" presName="hierChild5" presStyleCnt="0"/>
      <dgm:spPr/>
    </dgm:pt>
    <dgm:pt modelId="{3BAF85DE-3D03-4888-AACF-ED7F13DACBB7}" type="pres">
      <dgm:prSet presAssocID="{B0EC8186-F8B3-441B-A729-49885CC3F876}" presName="hierChild5" presStyleCnt="0"/>
      <dgm:spPr/>
    </dgm:pt>
    <dgm:pt modelId="{83ED1472-76C2-423D-A5C0-64E71A0777AD}" type="pres">
      <dgm:prSet presAssocID="{DEE4B992-21C8-4310-BB8D-0BDA25AF3C9F}" presName="Name37" presStyleLbl="parChTrans1D2" presStyleIdx="1" presStyleCnt="2"/>
      <dgm:spPr/>
    </dgm:pt>
    <dgm:pt modelId="{78A37855-6BA4-46F7-AA29-C77B76D3C2C9}" type="pres">
      <dgm:prSet presAssocID="{879687A5-66AA-43E8-9EB7-2682FFD0E39B}" presName="hierRoot2" presStyleCnt="0">
        <dgm:presLayoutVars>
          <dgm:hierBranch val="init"/>
        </dgm:presLayoutVars>
      </dgm:prSet>
      <dgm:spPr/>
    </dgm:pt>
    <dgm:pt modelId="{7632FB96-C7F9-4CEE-97FA-227E7BC13940}" type="pres">
      <dgm:prSet presAssocID="{879687A5-66AA-43E8-9EB7-2682FFD0E39B}" presName="rootComposite" presStyleCnt="0"/>
      <dgm:spPr/>
    </dgm:pt>
    <dgm:pt modelId="{6D6886B8-85B9-4D08-8E21-2CEDB7033DC8}" type="pres">
      <dgm:prSet presAssocID="{879687A5-66AA-43E8-9EB7-2682FFD0E39B}" presName="rootText" presStyleLbl="node2" presStyleIdx="1" presStyleCnt="2">
        <dgm:presLayoutVars>
          <dgm:chPref val="3"/>
        </dgm:presLayoutVars>
      </dgm:prSet>
      <dgm:spPr/>
    </dgm:pt>
    <dgm:pt modelId="{8B4D66F0-B85A-474A-B599-0AF24FA7470F}" type="pres">
      <dgm:prSet presAssocID="{879687A5-66AA-43E8-9EB7-2682FFD0E39B}" presName="rootConnector" presStyleLbl="node2" presStyleIdx="1" presStyleCnt="2"/>
      <dgm:spPr/>
    </dgm:pt>
    <dgm:pt modelId="{C1DBBA4B-F5C1-4C06-9B7E-FCCDECBEE70F}" type="pres">
      <dgm:prSet presAssocID="{879687A5-66AA-43E8-9EB7-2682FFD0E39B}" presName="hierChild4" presStyleCnt="0"/>
      <dgm:spPr/>
    </dgm:pt>
    <dgm:pt modelId="{FF054916-868E-4948-A8B7-7A20686E773F}" type="pres">
      <dgm:prSet presAssocID="{AA3DEC93-D663-40F6-904B-3CDA631C88A3}" presName="Name37" presStyleLbl="parChTrans1D3" presStyleIdx="1" presStyleCnt="3"/>
      <dgm:spPr/>
    </dgm:pt>
    <dgm:pt modelId="{720B4CA3-D40E-449E-9D98-85BB5478F06D}" type="pres">
      <dgm:prSet presAssocID="{86D0171A-105C-42C6-A611-7BE57860E7A2}" presName="hierRoot2" presStyleCnt="0">
        <dgm:presLayoutVars>
          <dgm:hierBranch val="init"/>
        </dgm:presLayoutVars>
      </dgm:prSet>
      <dgm:spPr/>
    </dgm:pt>
    <dgm:pt modelId="{A2175A36-57BE-4715-B5E3-27DA088B0642}" type="pres">
      <dgm:prSet presAssocID="{86D0171A-105C-42C6-A611-7BE57860E7A2}" presName="rootComposite" presStyleCnt="0"/>
      <dgm:spPr/>
    </dgm:pt>
    <dgm:pt modelId="{1CAA3A74-FECE-49CD-B5FE-6C0A7E97FEF8}" type="pres">
      <dgm:prSet presAssocID="{86D0171A-105C-42C6-A611-7BE57860E7A2}" presName="rootText" presStyleLbl="node3" presStyleIdx="1" presStyleCnt="3">
        <dgm:presLayoutVars>
          <dgm:chPref val="3"/>
        </dgm:presLayoutVars>
      </dgm:prSet>
      <dgm:spPr/>
    </dgm:pt>
    <dgm:pt modelId="{EA85C28A-42B5-4BBA-9AC4-DA2E71CBD00E}" type="pres">
      <dgm:prSet presAssocID="{86D0171A-105C-42C6-A611-7BE57860E7A2}" presName="rootConnector" presStyleLbl="node3" presStyleIdx="1" presStyleCnt="3"/>
      <dgm:spPr/>
    </dgm:pt>
    <dgm:pt modelId="{6C4ADCDD-97D6-40AB-A55C-8CC4D574C7F3}" type="pres">
      <dgm:prSet presAssocID="{86D0171A-105C-42C6-A611-7BE57860E7A2}" presName="hierChild4" presStyleCnt="0"/>
      <dgm:spPr/>
    </dgm:pt>
    <dgm:pt modelId="{3637C5F6-2D74-4FA9-BF54-05A825319476}" type="pres">
      <dgm:prSet presAssocID="{86D0171A-105C-42C6-A611-7BE57860E7A2}" presName="hierChild5" presStyleCnt="0"/>
      <dgm:spPr/>
    </dgm:pt>
    <dgm:pt modelId="{10F65E94-78B6-4CDE-B2F6-A3C9CD8A7928}" type="pres">
      <dgm:prSet presAssocID="{3F71A877-0498-42D7-AE4B-439C4229AE89}" presName="Name37" presStyleLbl="parChTrans1D3" presStyleIdx="2" presStyleCnt="3"/>
      <dgm:spPr/>
    </dgm:pt>
    <dgm:pt modelId="{90F76A31-4973-4E73-8A6E-513D7D6D19A4}" type="pres">
      <dgm:prSet presAssocID="{DB1D1A68-E28C-4E95-B98E-6D9C4EF5054F}" presName="hierRoot2" presStyleCnt="0">
        <dgm:presLayoutVars>
          <dgm:hierBranch val="init"/>
        </dgm:presLayoutVars>
      </dgm:prSet>
      <dgm:spPr/>
    </dgm:pt>
    <dgm:pt modelId="{D80E326A-445C-46FA-97F6-FC3D71B4F8E1}" type="pres">
      <dgm:prSet presAssocID="{DB1D1A68-E28C-4E95-B98E-6D9C4EF5054F}" presName="rootComposite" presStyleCnt="0"/>
      <dgm:spPr/>
    </dgm:pt>
    <dgm:pt modelId="{9A1079AA-E492-47C5-BCAA-BCBEAE5AC5C6}" type="pres">
      <dgm:prSet presAssocID="{DB1D1A68-E28C-4E95-B98E-6D9C4EF5054F}" presName="rootText" presStyleLbl="node3" presStyleIdx="2" presStyleCnt="3">
        <dgm:presLayoutVars>
          <dgm:chPref val="3"/>
        </dgm:presLayoutVars>
      </dgm:prSet>
      <dgm:spPr/>
    </dgm:pt>
    <dgm:pt modelId="{B4F9CE2B-F8C9-491B-92EA-E51B0030444F}" type="pres">
      <dgm:prSet presAssocID="{DB1D1A68-E28C-4E95-B98E-6D9C4EF5054F}" presName="rootConnector" presStyleLbl="node3" presStyleIdx="2" presStyleCnt="3"/>
      <dgm:spPr/>
    </dgm:pt>
    <dgm:pt modelId="{8820D508-9F0A-4F62-AFC4-E3DF0C87308C}" type="pres">
      <dgm:prSet presAssocID="{DB1D1A68-E28C-4E95-B98E-6D9C4EF5054F}" presName="hierChild4" presStyleCnt="0"/>
      <dgm:spPr/>
    </dgm:pt>
    <dgm:pt modelId="{2377B067-E80D-4ED7-8EFB-700A4AD47A30}" type="pres">
      <dgm:prSet presAssocID="{DB1D1A68-E28C-4E95-B98E-6D9C4EF5054F}" presName="hierChild5" presStyleCnt="0"/>
      <dgm:spPr/>
    </dgm:pt>
    <dgm:pt modelId="{CD04F007-1A3A-4BC9-B93B-543C1E8FD23D}" type="pres">
      <dgm:prSet presAssocID="{879687A5-66AA-43E8-9EB7-2682FFD0E39B}" presName="hierChild5" presStyleCnt="0"/>
      <dgm:spPr/>
    </dgm:pt>
    <dgm:pt modelId="{D2CBDEDB-472C-4830-8CCD-2FB7F1F450C0}" type="pres">
      <dgm:prSet presAssocID="{3B9C06BD-6B32-47C5-83C4-1C25595A000A}" presName="hierChild3" presStyleCnt="0"/>
      <dgm:spPr/>
    </dgm:pt>
  </dgm:ptLst>
  <dgm:cxnLst>
    <dgm:cxn modelId="{D6893403-60BA-4FA9-9C0C-F9839FD2ECFD}" type="presOf" srcId="{8DB6FD61-5DD3-445C-8C4B-D19327074B00}" destId="{3CBCB03D-E09C-46D8-B673-6B5123E55797}" srcOrd="0" destOrd="0" presId="urn:microsoft.com/office/officeart/2005/8/layout/orgChart1"/>
    <dgm:cxn modelId="{0A335406-01D0-4EE4-BCE0-171646C6D696}" type="presOf" srcId="{B22B14F2-3348-48CA-BD4F-0D72096F53F8}" destId="{BF75AFFC-8721-4005-9041-08D387C1D819}" srcOrd="0" destOrd="0" presId="urn:microsoft.com/office/officeart/2005/8/layout/orgChart1"/>
    <dgm:cxn modelId="{9955B425-486C-4500-8764-D40290672F0F}" type="presOf" srcId="{B0EC8186-F8B3-441B-A729-49885CC3F876}" destId="{86537A44-DEFE-47AA-A957-20F2D4D52828}" srcOrd="1" destOrd="0" presId="urn:microsoft.com/office/officeart/2005/8/layout/orgChart1"/>
    <dgm:cxn modelId="{878CF127-FECB-4063-9865-2D364C79C74A}" type="presOf" srcId="{6A654889-E012-43B4-A8BA-EBA40E0C2300}" destId="{F2BAE034-09E4-4BEA-8398-B664C3EAAA9B}" srcOrd="1" destOrd="0" presId="urn:microsoft.com/office/officeart/2005/8/layout/orgChart1"/>
    <dgm:cxn modelId="{CF691F2C-9AA1-4C3C-A5CB-1D37BA47D0E1}" srcId="{879687A5-66AA-43E8-9EB7-2682FFD0E39B}" destId="{86D0171A-105C-42C6-A611-7BE57860E7A2}" srcOrd="0" destOrd="0" parTransId="{AA3DEC93-D663-40F6-904B-3CDA631C88A3}" sibTransId="{706F37C6-21D8-40E0-8AD0-C9C6B22C49A0}"/>
    <dgm:cxn modelId="{7F96A930-C50A-4E34-972A-0F3F0CAD67F7}" type="presOf" srcId="{3B9C06BD-6B32-47C5-83C4-1C25595A000A}" destId="{2C03057C-E206-496C-B215-191EDDC72055}" srcOrd="0" destOrd="0" presId="urn:microsoft.com/office/officeart/2005/8/layout/orgChart1"/>
    <dgm:cxn modelId="{69CDA431-63EC-45AA-A0B0-022B1836E765}" srcId="{15EAAF4C-C108-4B66-BE2E-D20A7E884353}" destId="{6A654889-E012-43B4-A8BA-EBA40E0C2300}" srcOrd="0" destOrd="0" parTransId="{D6D214F0-49C3-4950-91E2-116A16A03DD7}" sibTransId="{EC8D7FDD-4C5C-4AA8-A639-8FAAE1ABB0ED}"/>
    <dgm:cxn modelId="{86A5C831-1A11-41D9-8AC4-192277B89BEA}" type="presOf" srcId="{86D0171A-105C-42C6-A611-7BE57860E7A2}" destId="{1CAA3A74-FECE-49CD-B5FE-6C0A7E97FEF8}" srcOrd="0" destOrd="0" presId="urn:microsoft.com/office/officeart/2005/8/layout/orgChart1"/>
    <dgm:cxn modelId="{05FDF037-2D8A-480B-B99A-C7C7850494D1}" type="presOf" srcId="{DB1D1A68-E28C-4E95-B98E-6D9C4EF5054F}" destId="{B4F9CE2B-F8C9-491B-92EA-E51B0030444F}" srcOrd="1" destOrd="0" presId="urn:microsoft.com/office/officeart/2005/8/layout/orgChart1"/>
    <dgm:cxn modelId="{89F44C38-1BAE-4B30-8D32-AB9000CE2E8F}" srcId="{15EAAF4C-C108-4B66-BE2E-D20A7E884353}" destId="{ECCE2271-5DC4-48F0-9E89-8FEBD18A1384}" srcOrd="1" destOrd="0" parTransId="{8DB6FD61-5DD3-445C-8C4B-D19327074B00}" sibTransId="{733601BE-D21B-46AD-953A-2BB9ACCD2DC7}"/>
    <dgm:cxn modelId="{38544A3D-BD21-4A73-8E69-C97F96477798}" type="presOf" srcId="{B0EC8186-F8B3-441B-A729-49885CC3F876}" destId="{559D4B5F-0BCA-491E-92CD-3D6B11470931}" srcOrd="0" destOrd="0" presId="urn:microsoft.com/office/officeart/2005/8/layout/orgChart1"/>
    <dgm:cxn modelId="{84D26240-24DB-44D9-ACDC-4D7CBB618EAC}" type="presOf" srcId="{879687A5-66AA-43E8-9EB7-2682FFD0E39B}" destId="{8B4D66F0-B85A-474A-B599-0AF24FA7470F}" srcOrd="1" destOrd="0" presId="urn:microsoft.com/office/officeart/2005/8/layout/orgChart1"/>
    <dgm:cxn modelId="{80DACD49-CF5D-4742-AF1B-B365232E9267}" srcId="{B0EC8186-F8B3-441B-A729-49885CC3F876}" destId="{15EAAF4C-C108-4B66-BE2E-D20A7E884353}" srcOrd="0" destOrd="0" parTransId="{B22B14F2-3348-48CA-BD4F-0D72096F53F8}" sibTransId="{B9548843-74FA-4865-A0BD-B08F8723D44D}"/>
    <dgm:cxn modelId="{B54C4175-A86D-4ECB-9122-82A744CD57CC}" type="presOf" srcId="{86D0171A-105C-42C6-A611-7BE57860E7A2}" destId="{EA85C28A-42B5-4BBA-9AC4-DA2E71CBD00E}" srcOrd="1" destOrd="0" presId="urn:microsoft.com/office/officeart/2005/8/layout/orgChart1"/>
    <dgm:cxn modelId="{F251F286-278F-447E-BEBA-4A705A1C1513}" type="presOf" srcId="{167A10D1-B243-4977-8979-7C004FD70D8F}" destId="{3A5942EF-C0BD-4210-B870-8F72D3EB26C7}" srcOrd="0" destOrd="0" presId="urn:microsoft.com/office/officeart/2005/8/layout/orgChart1"/>
    <dgm:cxn modelId="{1F24028B-AF98-45C4-A5BE-32BC6AD33EF1}" srcId="{167A10D1-B243-4977-8979-7C004FD70D8F}" destId="{3B9C06BD-6B32-47C5-83C4-1C25595A000A}" srcOrd="0" destOrd="0" parTransId="{A310FB0E-31E2-49AF-A2BE-A69BEAD35544}" sibTransId="{80B35E29-DB07-4481-86FD-F8901CB17919}"/>
    <dgm:cxn modelId="{1B35CA98-DF0A-4BBD-B1A4-221A791F7CE4}" type="presOf" srcId="{6A654889-E012-43B4-A8BA-EBA40E0C2300}" destId="{7FFA4C34-0554-49A3-AAB3-9F1E2BECD42B}" srcOrd="0" destOrd="0" presId="urn:microsoft.com/office/officeart/2005/8/layout/orgChart1"/>
    <dgm:cxn modelId="{C78F8E9E-5789-4B00-B2DD-95FDF19202E9}" type="presOf" srcId="{D6D214F0-49C3-4950-91E2-116A16A03DD7}" destId="{68F6897B-BA9D-4B24-98EF-74E33E72AB84}" srcOrd="0" destOrd="0" presId="urn:microsoft.com/office/officeart/2005/8/layout/orgChart1"/>
    <dgm:cxn modelId="{7AC8C79F-804E-42BB-A85D-83357A6B5C12}" type="presOf" srcId="{AA3DEC93-D663-40F6-904B-3CDA631C88A3}" destId="{FF054916-868E-4948-A8B7-7A20686E773F}" srcOrd="0" destOrd="0" presId="urn:microsoft.com/office/officeart/2005/8/layout/orgChart1"/>
    <dgm:cxn modelId="{0E90F9B3-6658-4F53-982E-192B7BE4C719}" type="presOf" srcId="{3B9C06BD-6B32-47C5-83C4-1C25595A000A}" destId="{76B7B3C0-6631-44AA-BDBF-E2EFD887E87A}" srcOrd="1" destOrd="0" presId="urn:microsoft.com/office/officeart/2005/8/layout/orgChart1"/>
    <dgm:cxn modelId="{A29DF2B9-5329-4E51-8EFA-C48C56A85825}" type="presOf" srcId="{C81BCAA7-B444-40D6-88E0-93C336008578}" destId="{4FF8A3A2-1ADB-41EC-8632-AE45BCDB6DBF}" srcOrd="0" destOrd="0" presId="urn:microsoft.com/office/officeart/2005/8/layout/orgChart1"/>
    <dgm:cxn modelId="{4A0FC1C9-67B1-4762-824A-D888EE0445CB}" srcId="{879687A5-66AA-43E8-9EB7-2682FFD0E39B}" destId="{DB1D1A68-E28C-4E95-B98E-6D9C4EF5054F}" srcOrd="1" destOrd="0" parTransId="{3F71A877-0498-42D7-AE4B-439C4229AE89}" sibTransId="{8FAAC9EC-09A7-4D42-BDD1-99A45A8AE9AC}"/>
    <dgm:cxn modelId="{D7285FD0-DEA0-43E1-80BE-FFA7CF0D12EB}" srcId="{3B9C06BD-6B32-47C5-83C4-1C25595A000A}" destId="{B0EC8186-F8B3-441B-A729-49885CC3F876}" srcOrd="0" destOrd="0" parTransId="{C81BCAA7-B444-40D6-88E0-93C336008578}" sibTransId="{8CF5BA29-EE5C-46E8-875D-03D50942A213}"/>
    <dgm:cxn modelId="{7CEAA7DD-3BF0-457B-ADA1-2AC135F504A6}" type="presOf" srcId="{DB1D1A68-E28C-4E95-B98E-6D9C4EF5054F}" destId="{9A1079AA-E492-47C5-BCAA-BCBEAE5AC5C6}" srcOrd="0" destOrd="0" presId="urn:microsoft.com/office/officeart/2005/8/layout/orgChart1"/>
    <dgm:cxn modelId="{71CE31DF-D6FD-45AC-8661-922771775C27}" type="presOf" srcId="{DEE4B992-21C8-4310-BB8D-0BDA25AF3C9F}" destId="{83ED1472-76C2-423D-A5C0-64E71A0777AD}" srcOrd="0" destOrd="0" presId="urn:microsoft.com/office/officeart/2005/8/layout/orgChart1"/>
    <dgm:cxn modelId="{78B5BFE5-B143-4194-8B22-CDA68176B22C}" type="presOf" srcId="{879687A5-66AA-43E8-9EB7-2682FFD0E39B}" destId="{6D6886B8-85B9-4D08-8E21-2CEDB7033DC8}" srcOrd="0" destOrd="0" presId="urn:microsoft.com/office/officeart/2005/8/layout/orgChart1"/>
    <dgm:cxn modelId="{205CF7EE-99CE-49B5-998C-29D06FA5E1BF}" type="presOf" srcId="{ECCE2271-5DC4-48F0-9E89-8FEBD18A1384}" destId="{15CA08AD-08CB-4E59-80B0-EE08B93A3EC8}" srcOrd="0" destOrd="0" presId="urn:microsoft.com/office/officeart/2005/8/layout/orgChart1"/>
    <dgm:cxn modelId="{6F6287EF-B36B-412B-9EBA-7C1A9DF31256}" type="presOf" srcId="{15EAAF4C-C108-4B66-BE2E-D20A7E884353}" destId="{58B2F711-B355-4F58-8C8C-761A50B0C2D0}" srcOrd="1" destOrd="0" presId="urn:microsoft.com/office/officeart/2005/8/layout/orgChart1"/>
    <dgm:cxn modelId="{B55E7AF4-4751-492F-9D45-AF275BD31DF3}" type="presOf" srcId="{ECCE2271-5DC4-48F0-9E89-8FEBD18A1384}" destId="{A48628CB-75E2-4AA3-B7B1-81A3793BD9D8}" srcOrd="1" destOrd="0" presId="urn:microsoft.com/office/officeart/2005/8/layout/orgChart1"/>
    <dgm:cxn modelId="{2DE1A1F4-E253-4D1C-9649-128370BF4AE1}" type="presOf" srcId="{15EAAF4C-C108-4B66-BE2E-D20A7E884353}" destId="{F611B722-03A4-4307-AC5C-EB364E3D5E1B}" srcOrd="0" destOrd="0" presId="urn:microsoft.com/office/officeart/2005/8/layout/orgChart1"/>
    <dgm:cxn modelId="{6C182CFB-0A85-4BBD-BE0A-6AF255D8D611}" type="presOf" srcId="{3F71A877-0498-42D7-AE4B-439C4229AE89}" destId="{10F65E94-78B6-4CDE-B2F6-A3C9CD8A7928}" srcOrd="0" destOrd="0" presId="urn:microsoft.com/office/officeart/2005/8/layout/orgChart1"/>
    <dgm:cxn modelId="{75B0E6FD-475D-45D0-9F00-F4293837B85B}" srcId="{3B9C06BD-6B32-47C5-83C4-1C25595A000A}" destId="{879687A5-66AA-43E8-9EB7-2682FFD0E39B}" srcOrd="1" destOrd="0" parTransId="{DEE4B992-21C8-4310-BB8D-0BDA25AF3C9F}" sibTransId="{315F1040-EE98-491F-BDBA-845F526EA3D9}"/>
    <dgm:cxn modelId="{476729E1-1196-42CC-80C0-88F21D184DC6}" type="presParOf" srcId="{3A5942EF-C0BD-4210-B870-8F72D3EB26C7}" destId="{9EA0C963-52DF-4F39-AF70-92B34AD3F7FF}" srcOrd="0" destOrd="0" presId="urn:microsoft.com/office/officeart/2005/8/layout/orgChart1"/>
    <dgm:cxn modelId="{5A71FB18-18F3-4749-896E-1A54D7B6094C}" type="presParOf" srcId="{9EA0C963-52DF-4F39-AF70-92B34AD3F7FF}" destId="{FB594C49-F09D-491A-8265-0F4DFDF7D12C}" srcOrd="0" destOrd="0" presId="urn:microsoft.com/office/officeart/2005/8/layout/orgChart1"/>
    <dgm:cxn modelId="{9A22798C-5050-46AC-9F72-B0B5C1931565}" type="presParOf" srcId="{FB594C49-F09D-491A-8265-0F4DFDF7D12C}" destId="{2C03057C-E206-496C-B215-191EDDC72055}" srcOrd="0" destOrd="0" presId="urn:microsoft.com/office/officeart/2005/8/layout/orgChart1"/>
    <dgm:cxn modelId="{140B753C-6D3A-4C43-9489-FFFAAA9958C0}" type="presParOf" srcId="{FB594C49-F09D-491A-8265-0F4DFDF7D12C}" destId="{76B7B3C0-6631-44AA-BDBF-E2EFD887E87A}" srcOrd="1" destOrd="0" presId="urn:microsoft.com/office/officeart/2005/8/layout/orgChart1"/>
    <dgm:cxn modelId="{3805942A-57E4-462F-8777-204F438F3462}" type="presParOf" srcId="{9EA0C963-52DF-4F39-AF70-92B34AD3F7FF}" destId="{3B0771A6-0616-4DC6-AB9C-BF9CF3B30154}" srcOrd="1" destOrd="0" presId="urn:microsoft.com/office/officeart/2005/8/layout/orgChart1"/>
    <dgm:cxn modelId="{CC7E0DD8-5B9D-4488-BF62-164DA0F67BEF}" type="presParOf" srcId="{3B0771A6-0616-4DC6-AB9C-BF9CF3B30154}" destId="{4FF8A3A2-1ADB-41EC-8632-AE45BCDB6DBF}" srcOrd="0" destOrd="0" presId="urn:microsoft.com/office/officeart/2005/8/layout/orgChart1"/>
    <dgm:cxn modelId="{1DA4161C-9C1F-4900-98A9-4482A2C5113A}" type="presParOf" srcId="{3B0771A6-0616-4DC6-AB9C-BF9CF3B30154}" destId="{405B12D5-EFD2-43F9-8BEF-CC6C595D5C7B}" srcOrd="1" destOrd="0" presId="urn:microsoft.com/office/officeart/2005/8/layout/orgChart1"/>
    <dgm:cxn modelId="{D3181434-A6D7-4EE0-B02B-AE94BAEA48BA}" type="presParOf" srcId="{405B12D5-EFD2-43F9-8BEF-CC6C595D5C7B}" destId="{8ED3AE54-36B3-47ED-8D01-A13689CC3E59}" srcOrd="0" destOrd="0" presId="urn:microsoft.com/office/officeart/2005/8/layout/orgChart1"/>
    <dgm:cxn modelId="{0A6AB363-346E-4190-86BF-7B8EE03CB949}" type="presParOf" srcId="{8ED3AE54-36B3-47ED-8D01-A13689CC3E59}" destId="{559D4B5F-0BCA-491E-92CD-3D6B11470931}" srcOrd="0" destOrd="0" presId="urn:microsoft.com/office/officeart/2005/8/layout/orgChart1"/>
    <dgm:cxn modelId="{6303D882-9BF5-4059-82BE-B91B834A1C6D}" type="presParOf" srcId="{8ED3AE54-36B3-47ED-8D01-A13689CC3E59}" destId="{86537A44-DEFE-47AA-A957-20F2D4D52828}" srcOrd="1" destOrd="0" presId="urn:microsoft.com/office/officeart/2005/8/layout/orgChart1"/>
    <dgm:cxn modelId="{8BA0427E-79B8-4F03-BF53-75BAC7DE4966}" type="presParOf" srcId="{405B12D5-EFD2-43F9-8BEF-CC6C595D5C7B}" destId="{321BD001-4437-4FCE-9823-9CF3B19B3D9C}" srcOrd="1" destOrd="0" presId="urn:microsoft.com/office/officeart/2005/8/layout/orgChart1"/>
    <dgm:cxn modelId="{9287DCEE-AFE1-43A7-8767-A53306B3BF79}" type="presParOf" srcId="{321BD001-4437-4FCE-9823-9CF3B19B3D9C}" destId="{BF75AFFC-8721-4005-9041-08D387C1D819}" srcOrd="0" destOrd="0" presId="urn:microsoft.com/office/officeart/2005/8/layout/orgChart1"/>
    <dgm:cxn modelId="{80044178-5837-4296-965A-140ECD8648C1}" type="presParOf" srcId="{321BD001-4437-4FCE-9823-9CF3B19B3D9C}" destId="{8A94B5CA-3308-4570-AEDF-32A935DC9601}" srcOrd="1" destOrd="0" presId="urn:microsoft.com/office/officeart/2005/8/layout/orgChart1"/>
    <dgm:cxn modelId="{92206D52-0799-4C17-9278-F630A6F473C5}" type="presParOf" srcId="{8A94B5CA-3308-4570-AEDF-32A935DC9601}" destId="{F63A0443-3FC2-47B5-B7F3-787DCDD6DDEF}" srcOrd="0" destOrd="0" presId="urn:microsoft.com/office/officeart/2005/8/layout/orgChart1"/>
    <dgm:cxn modelId="{71137E37-BFED-4B6D-988A-857A0141523F}" type="presParOf" srcId="{F63A0443-3FC2-47B5-B7F3-787DCDD6DDEF}" destId="{F611B722-03A4-4307-AC5C-EB364E3D5E1B}" srcOrd="0" destOrd="0" presId="urn:microsoft.com/office/officeart/2005/8/layout/orgChart1"/>
    <dgm:cxn modelId="{50140D81-A0F6-46C4-8917-F9FF8937867F}" type="presParOf" srcId="{F63A0443-3FC2-47B5-B7F3-787DCDD6DDEF}" destId="{58B2F711-B355-4F58-8C8C-761A50B0C2D0}" srcOrd="1" destOrd="0" presId="urn:microsoft.com/office/officeart/2005/8/layout/orgChart1"/>
    <dgm:cxn modelId="{683CB20D-775C-4D61-88DD-05E28036ABD6}" type="presParOf" srcId="{8A94B5CA-3308-4570-AEDF-32A935DC9601}" destId="{05311507-423D-4333-AF13-645029B12BC3}" srcOrd="1" destOrd="0" presId="urn:microsoft.com/office/officeart/2005/8/layout/orgChart1"/>
    <dgm:cxn modelId="{832B18D6-4F84-40C6-BB65-7A69CC9BB101}" type="presParOf" srcId="{05311507-423D-4333-AF13-645029B12BC3}" destId="{68F6897B-BA9D-4B24-98EF-74E33E72AB84}" srcOrd="0" destOrd="0" presId="urn:microsoft.com/office/officeart/2005/8/layout/orgChart1"/>
    <dgm:cxn modelId="{8F913460-7905-4296-8666-6612D00DB059}" type="presParOf" srcId="{05311507-423D-4333-AF13-645029B12BC3}" destId="{D5AD4B0D-EA9D-4F25-87A2-1EE358168E4C}" srcOrd="1" destOrd="0" presId="urn:microsoft.com/office/officeart/2005/8/layout/orgChart1"/>
    <dgm:cxn modelId="{EBBF470F-1748-454A-9DCA-345FDD295122}" type="presParOf" srcId="{D5AD4B0D-EA9D-4F25-87A2-1EE358168E4C}" destId="{A3BFC3A1-3AA0-4FD0-8284-40962E4CE807}" srcOrd="0" destOrd="0" presId="urn:microsoft.com/office/officeart/2005/8/layout/orgChart1"/>
    <dgm:cxn modelId="{01D5635A-83E0-4AEA-AEB6-1D475283DF2F}" type="presParOf" srcId="{A3BFC3A1-3AA0-4FD0-8284-40962E4CE807}" destId="{7FFA4C34-0554-49A3-AAB3-9F1E2BECD42B}" srcOrd="0" destOrd="0" presId="urn:microsoft.com/office/officeart/2005/8/layout/orgChart1"/>
    <dgm:cxn modelId="{FD7B259A-8BFF-481A-8585-C65EBB582C38}" type="presParOf" srcId="{A3BFC3A1-3AA0-4FD0-8284-40962E4CE807}" destId="{F2BAE034-09E4-4BEA-8398-B664C3EAAA9B}" srcOrd="1" destOrd="0" presId="urn:microsoft.com/office/officeart/2005/8/layout/orgChart1"/>
    <dgm:cxn modelId="{3CD032D2-276D-416C-8D99-5D74D1E30611}" type="presParOf" srcId="{D5AD4B0D-EA9D-4F25-87A2-1EE358168E4C}" destId="{7D9A8C75-85A0-42BE-8D11-08AF69DD5367}" srcOrd="1" destOrd="0" presId="urn:microsoft.com/office/officeart/2005/8/layout/orgChart1"/>
    <dgm:cxn modelId="{399081E5-5E2D-4515-9ABC-22831820D77B}" type="presParOf" srcId="{D5AD4B0D-EA9D-4F25-87A2-1EE358168E4C}" destId="{B07FE6C0-A323-4AC2-9C2B-5FD21E6593C9}" srcOrd="2" destOrd="0" presId="urn:microsoft.com/office/officeart/2005/8/layout/orgChart1"/>
    <dgm:cxn modelId="{A376785E-561F-4DB4-86CF-55626A645D46}" type="presParOf" srcId="{05311507-423D-4333-AF13-645029B12BC3}" destId="{3CBCB03D-E09C-46D8-B673-6B5123E55797}" srcOrd="2" destOrd="0" presId="urn:microsoft.com/office/officeart/2005/8/layout/orgChart1"/>
    <dgm:cxn modelId="{C9B765A4-14A0-42DF-B772-1C61E5B30853}" type="presParOf" srcId="{05311507-423D-4333-AF13-645029B12BC3}" destId="{A7B5F0B8-F957-43F1-AD43-5B4FC6E5D273}" srcOrd="3" destOrd="0" presId="urn:microsoft.com/office/officeart/2005/8/layout/orgChart1"/>
    <dgm:cxn modelId="{6B257DFE-98F8-483C-8CBF-E5B8970E8117}" type="presParOf" srcId="{A7B5F0B8-F957-43F1-AD43-5B4FC6E5D273}" destId="{96DCF5C5-CC92-45F7-861C-9DCE89F9341C}" srcOrd="0" destOrd="0" presId="urn:microsoft.com/office/officeart/2005/8/layout/orgChart1"/>
    <dgm:cxn modelId="{A03C782C-DC2B-40E6-9715-2EF61144E4F8}" type="presParOf" srcId="{96DCF5C5-CC92-45F7-861C-9DCE89F9341C}" destId="{15CA08AD-08CB-4E59-80B0-EE08B93A3EC8}" srcOrd="0" destOrd="0" presId="urn:microsoft.com/office/officeart/2005/8/layout/orgChart1"/>
    <dgm:cxn modelId="{1D9AD874-F237-4DA3-819A-5468BD1F761D}" type="presParOf" srcId="{96DCF5C5-CC92-45F7-861C-9DCE89F9341C}" destId="{A48628CB-75E2-4AA3-B7B1-81A3793BD9D8}" srcOrd="1" destOrd="0" presId="urn:microsoft.com/office/officeart/2005/8/layout/orgChart1"/>
    <dgm:cxn modelId="{F6F43F95-674C-46D4-A151-F61484C1AAD5}" type="presParOf" srcId="{A7B5F0B8-F957-43F1-AD43-5B4FC6E5D273}" destId="{D311767A-54CA-4FA7-8633-2F229CA6E199}" srcOrd="1" destOrd="0" presId="urn:microsoft.com/office/officeart/2005/8/layout/orgChart1"/>
    <dgm:cxn modelId="{BFB4E285-3894-4DC6-9265-949D8C729C58}" type="presParOf" srcId="{A7B5F0B8-F957-43F1-AD43-5B4FC6E5D273}" destId="{DA827FE0-A74E-4E98-932F-C33796B7A9E0}" srcOrd="2" destOrd="0" presId="urn:microsoft.com/office/officeart/2005/8/layout/orgChart1"/>
    <dgm:cxn modelId="{AB802CC0-2170-4567-92E1-9A2FB1810B43}" type="presParOf" srcId="{8A94B5CA-3308-4570-AEDF-32A935DC9601}" destId="{53581D5A-2F48-4A73-9716-66D8CEEA7CA1}" srcOrd="2" destOrd="0" presId="urn:microsoft.com/office/officeart/2005/8/layout/orgChart1"/>
    <dgm:cxn modelId="{E2C64343-DB1C-4FB4-A865-1F27D8E9FD96}" type="presParOf" srcId="{405B12D5-EFD2-43F9-8BEF-CC6C595D5C7B}" destId="{3BAF85DE-3D03-4888-AACF-ED7F13DACBB7}" srcOrd="2" destOrd="0" presId="urn:microsoft.com/office/officeart/2005/8/layout/orgChart1"/>
    <dgm:cxn modelId="{F2BB9823-7019-4F13-BC99-7189DB43863E}" type="presParOf" srcId="{3B0771A6-0616-4DC6-AB9C-BF9CF3B30154}" destId="{83ED1472-76C2-423D-A5C0-64E71A0777AD}" srcOrd="2" destOrd="0" presId="urn:microsoft.com/office/officeart/2005/8/layout/orgChart1"/>
    <dgm:cxn modelId="{2626BA2A-563A-42B7-AAF9-4FE8B85A8CE5}" type="presParOf" srcId="{3B0771A6-0616-4DC6-AB9C-BF9CF3B30154}" destId="{78A37855-6BA4-46F7-AA29-C77B76D3C2C9}" srcOrd="3" destOrd="0" presId="urn:microsoft.com/office/officeart/2005/8/layout/orgChart1"/>
    <dgm:cxn modelId="{28FEDE54-BB35-4357-962F-FDDE2283086E}" type="presParOf" srcId="{78A37855-6BA4-46F7-AA29-C77B76D3C2C9}" destId="{7632FB96-C7F9-4CEE-97FA-227E7BC13940}" srcOrd="0" destOrd="0" presId="urn:microsoft.com/office/officeart/2005/8/layout/orgChart1"/>
    <dgm:cxn modelId="{FE53C0C5-17A1-4945-A2BF-367258B4BD8F}" type="presParOf" srcId="{7632FB96-C7F9-4CEE-97FA-227E7BC13940}" destId="{6D6886B8-85B9-4D08-8E21-2CEDB7033DC8}" srcOrd="0" destOrd="0" presId="urn:microsoft.com/office/officeart/2005/8/layout/orgChart1"/>
    <dgm:cxn modelId="{2919F644-2BC3-4D72-A99D-6256FDFEEC8E}" type="presParOf" srcId="{7632FB96-C7F9-4CEE-97FA-227E7BC13940}" destId="{8B4D66F0-B85A-474A-B599-0AF24FA7470F}" srcOrd="1" destOrd="0" presId="urn:microsoft.com/office/officeart/2005/8/layout/orgChart1"/>
    <dgm:cxn modelId="{8AA5A6E2-44FE-43BC-92DC-D784BFC53C4F}" type="presParOf" srcId="{78A37855-6BA4-46F7-AA29-C77B76D3C2C9}" destId="{C1DBBA4B-F5C1-4C06-9B7E-FCCDECBEE70F}" srcOrd="1" destOrd="0" presId="urn:microsoft.com/office/officeart/2005/8/layout/orgChart1"/>
    <dgm:cxn modelId="{E3428B4C-3609-4101-8275-669F4BA078DE}" type="presParOf" srcId="{C1DBBA4B-F5C1-4C06-9B7E-FCCDECBEE70F}" destId="{FF054916-868E-4948-A8B7-7A20686E773F}" srcOrd="0" destOrd="0" presId="urn:microsoft.com/office/officeart/2005/8/layout/orgChart1"/>
    <dgm:cxn modelId="{4CB6EB97-13C8-45AD-A57D-389EB7C1FA0C}" type="presParOf" srcId="{C1DBBA4B-F5C1-4C06-9B7E-FCCDECBEE70F}" destId="{720B4CA3-D40E-449E-9D98-85BB5478F06D}" srcOrd="1" destOrd="0" presId="urn:microsoft.com/office/officeart/2005/8/layout/orgChart1"/>
    <dgm:cxn modelId="{F1CF4EEE-96F0-461A-81B9-F17CAFA81E08}" type="presParOf" srcId="{720B4CA3-D40E-449E-9D98-85BB5478F06D}" destId="{A2175A36-57BE-4715-B5E3-27DA088B0642}" srcOrd="0" destOrd="0" presId="urn:microsoft.com/office/officeart/2005/8/layout/orgChart1"/>
    <dgm:cxn modelId="{A63FAD3B-858C-4574-A00B-A50FA2C3602B}" type="presParOf" srcId="{A2175A36-57BE-4715-B5E3-27DA088B0642}" destId="{1CAA3A74-FECE-49CD-B5FE-6C0A7E97FEF8}" srcOrd="0" destOrd="0" presId="urn:microsoft.com/office/officeart/2005/8/layout/orgChart1"/>
    <dgm:cxn modelId="{FE3E780E-A42C-4F66-9145-5ECAF246522F}" type="presParOf" srcId="{A2175A36-57BE-4715-B5E3-27DA088B0642}" destId="{EA85C28A-42B5-4BBA-9AC4-DA2E71CBD00E}" srcOrd="1" destOrd="0" presId="urn:microsoft.com/office/officeart/2005/8/layout/orgChart1"/>
    <dgm:cxn modelId="{FE739C56-DBBD-4D1B-B0EC-771068523A5B}" type="presParOf" srcId="{720B4CA3-D40E-449E-9D98-85BB5478F06D}" destId="{6C4ADCDD-97D6-40AB-A55C-8CC4D574C7F3}" srcOrd="1" destOrd="0" presId="urn:microsoft.com/office/officeart/2005/8/layout/orgChart1"/>
    <dgm:cxn modelId="{8D6B92A0-0585-4B7B-BECE-1ABEA07BF1A4}" type="presParOf" srcId="{720B4CA3-D40E-449E-9D98-85BB5478F06D}" destId="{3637C5F6-2D74-4FA9-BF54-05A825319476}" srcOrd="2" destOrd="0" presId="urn:microsoft.com/office/officeart/2005/8/layout/orgChart1"/>
    <dgm:cxn modelId="{F0FB34CE-5881-44BC-B001-6CB3EFEDDAAE}" type="presParOf" srcId="{C1DBBA4B-F5C1-4C06-9B7E-FCCDECBEE70F}" destId="{10F65E94-78B6-4CDE-B2F6-A3C9CD8A7928}" srcOrd="2" destOrd="0" presId="urn:microsoft.com/office/officeart/2005/8/layout/orgChart1"/>
    <dgm:cxn modelId="{FFE125B9-237C-4F13-AF2B-829D0A81B72A}" type="presParOf" srcId="{C1DBBA4B-F5C1-4C06-9B7E-FCCDECBEE70F}" destId="{90F76A31-4973-4E73-8A6E-513D7D6D19A4}" srcOrd="3" destOrd="0" presId="urn:microsoft.com/office/officeart/2005/8/layout/orgChart1"/>
    <dgm:cxn modelId="{EFD653E8-A4B0-4895-9BB2-00082E12A3FF}" type="presParOf" srcId="{90F76A31-4973-4E73-8A6E-513D7D6D19A4}" destId="{D80E326A-445C-46FA-97F6-FC3D71B4F8E1}" srcOrd="0" destOrd="0" presId="urn:microsoft.com/office/officeart/2005/8/layout/orgChart1"/>
    <dgm:cxn modelId="{7DD95FE8-566A-4C76-A062-A4A857B73B8C}" type="presParOf" srcId="{D80E326A-445C-46FA-97F6-FC3D71B4F8E1}" destId="{9A1079AA-E492-47C5-BCAA-BCBEAE5AC5C6}" srcOrd="0" destOrd="0" presId="urn:microsoft.com/office/officeart/2005/8/layout/orgChart1"/>
    <dgm:cxn modelId="{E66E3891-F204-48BC-AB26-1E453E3232EE}" type="presParOf" srcId="{D80E326A-445C-46FA-97F6-FC3D71B4F8E1}" destId="{B4F9CE2B-F8C9-491B-92EA-E51B0030444F}" srcOrd="1" destOrd="0" presId="urn:microsoft.com/office/officeart/2005/8/layout/orgChart1"/>
    <dgm:cxn modelId="{C340AD35-B00B-498D-B02A-B6467130273D}" type="presParOf" srcId="{90F76A31-4973-4E73-8A6E-513D7D6D19A4}" destId="{8820D508-9F0A-4F62-AFC4-E3DF0C87308C}" srcOrd="1" destOrd="0" presId="urn:microsoft.com/office/officeart/2005/8/layout/orgChart1"/>
    <dgm:cxn modelId="{DCD6654B-A4E0-4EE5-A384-B9124D74E93C}" type="presParOf" srcId="{90F76A31-4973-4E73-8A6E-513D7D6D19A4}" destId="{2377B067-E80D-4ED7-8EFB-700A4AD47A30}" srcOrd="2" destOrd="0" presId="urn:microsoft.com/office/officeart/2005/8/layout/orgChart1"/>
    <dgm:cxn modelId="{2A58F9CE-A027-44EB-B9EB-4949571D191A}" type="presParOf" srcId="{78A37855-6BA4-46F7-AA29-C77B76D3C2C9}" destId="{CD04F007-1A3A-4BC9-B93B-543C1E8FD23D}" srcOrd="2" destOrd="0" presId="urn:microsoft.com/office/officeart/2005/8/layout/orgChart1"/>
    <dgm:cxn modelId="{6698B57C-4E20-45C0-8525-E28866C80ACC}" type="presParOf" srcId="{9EA0C963-52DF-4F39-AF70-92B34AD3F7FF}" destId="{D2CBDEDB-472C-4830-8CCD-2FB7F1F450C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8443491-2984-4D2B-A757-586016A27EAE}"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en-GB"/>
        </a:p>
      </dgm:t>
    </dgm:pt>
    <dgm:pt modelId="{2EAAE845-D68A-414D-93D6-F5C4F28EDE5A}">
      <dgm:prSet phldrT="[Text]"/>
      <dgm:spPr/>
      <dgm:t>
        <a:bodyPr/>
        <a:lstStyle/>
        <a:p>
          <a:r>
            <a:rPr lang="en-GB" dirty="0"/>
            <a:t>National measure/employer practice</a:t>
          </a:r>
        </a:p>
      </dgm:t>
    </dgm:pt>
    <dgm:pt modelId="{8777FF96-90BA-4C7C-B904-BD70ADABC946}" type="parTrans" cxnId="{32CE069E-02E4-4060-ACCE-89F2FF94EB8F}">
      <dgm:prSet/>
      <dgm:spPr/>
      <dgm:t>
        <a:bodyPr/>
        <a:lstStyle/>
        <a:p>
          <a:endParaRPr lang="en-GB"/>
        </a:p>
      </dgm:t>
    </dgm:pt>
    <dgm:pt modelId="{9C0ED093-FC4F-488F-9684-65BB8AE6A117}" type="sibTrans" cxnId="{32CE069E-02E4-4060-ACCE-89F2FF94EB8F}">
      <dgm:prSet/>
      <dgm:spPr/>
      <dgm:t>
        <a:bodyPr/>
        <a:lstStyle/>
        <a:p>
          <a:endParaRPr lang="en-GB"/>
        </a:p>
      </dgm:t>
    </dgm:pt>
    <dgm:pt modelId="{BD0BAB99-7B73-4890-AE06-493AD29B50C6}">
      <dgm:prSet phldrT="[Text]"/>
      <dgm:spPr/>
      <dgm:t>
        <a:bodyPr/>
        <a:lstStyle/>
        <a:p>
          <a:r>
            <a:rPr lang="en-GB" dirty="0"/>
            <a:t>Direct or indirect discrimination</a:t>
          </a:r>
        </a:p>
      </dgm:t>
    </dgm:pt>
    <dgm:pt modelId="{7B4F240D-4D0C-4161-964C-DC2B1BE5FC48}" type="parTrans" cxnId="{02602705-91EC-4AFC-8C61-47F14C35BCD6}">
      <dgm:prSet/>
      <dgm:spPr/>
      <dgm:t>
        <a:bodyPr/>
        <a:lstStyle/>
        <a:p>
          <a:endParaRPr lang="en-GB"/>
        </a:p>
      </dgm:t>
    </dgm:pt>
    <dgm:pt modelId="{CD3A3631-2D57-4259-B1B0-7819DA5FF620}" type="sibTrans" cxnId="{02602705-91EC-4AFC-8C61-47F14C35BCD6}">
      <dgm:prSet/>
      <dgm:spPr/>
      <dgm:t>
        <a:bodyPr/>
        <a:lstStyle/>
        <a:p>
          <a:endParaRPr lang="en-GB"/>
        </a:p>
      </dgm:t>
    </dgm:pt>
    <dgm:pt modelId="{07AFA090-6393-4281-B3D6-5B4AB9CAA427}">
      <dgm:prSet phldrT="[Text]"/>
      <dgm:spPr/>
      <dgm:t>
        <a:bodyPr/>
        <a:lstStyle/>
        <a:p>
          <a:r>
            <a:rPr lang="en-GB" dirty="0"/>
            <a:t>OR</a:t>
          </a:r>
        </a:p>
      </dgm:t>
    </dgm:pt>
    <dgm:pt modelId="{B9104EBB-76C6-4F8F-904A-FFCCD9205C70}" type="parTrans" cxnId="{90583042-AC3E-440C-9D56-488B897894CC}">
      <dgm:prSet/>
      <dgm:spPr/>
      <dgm:t>
        <a:bodyPr/>
        <a:lstStyle/>
        <a:p>
          <a:endParaRPr lang="en-GB"/>
        </a:p>
      </dgm:t>
    </dgm:pt>
    <dgm:pt modelId="{C8F5523E-DD11-4B7C-BFFE-B89184818674}" type="sibTrans" cxnId="{90583042-AC3E-440C-9D56-488B897894CC}">
      <dgm:prSet/>
      <dgm:spPr/>
      <dgm:t>
        <a:bodyPr/>
        <a:lstStyle/>
        <a:p>
          <a:endParaRPr lang="en-GB"/>
        </a:p>
      </dgm:t>
    </dgm:pt>
    <dgm:pt modelId="{B86526D5-25B6-4F6E-B6C5-EDEB25B1F6DC}">
      <dgm:prSet phldrT="[Text]"/>
      <dgm:spPr/>
      <dgm:t>
        <a:bodyPr/>
        <a:lstStyle/>
        <a:p>
          <a:r>
            <a:rPr lang="en-GB" dirty="0"/>
            <a:t>Objective justification</a:t>
          </a:r>
        </a:p>
      </dgm:t>
    </dgm:pt>
    <dgm:pt modelId="{B147AD50-709C-4CC2-8824-C531BEB32BB2}" type="parTrans" cxnId="{0B796687-5A0E-48DA-BD5C-0BE805FBD3FF}">
      <dgm:prSet/>
      <dgm:spPr/>
      <dgm:t>
        <a:bodyPr/>
        <a:lstStyle/>
        <a:p>
          <a:endParaRPr lang="en-GB"/>
        </a:p>
      </dgm:t>
    </dgm:pt>
    <dgm:pt modelId="{C964C7CF-6C0E-47B0-9C62-8DE529A9BE60}" type="sibTrans" cxnId="{0B796687-5A0E-48DA-BD5C-0BE805FBD3FF}">
      <dgm:prSet/>
      <dgm:spPr/>
      <dgm:t>
        <a:bodyPr/>
        <a:lstStyle/>
        <a:p>
          <a:endParaRPr lang="en-GB"/>
        </a:p>
      </dgm:t>
    </dgm:pt>
    <dgm:pt modelId="{07FAF13C-269C-4CB1-81A5-74EFB215A567}" type="pres">
      <dgm:prSet presAssocID="{D8443491-2984-4D2B-A757-586016A27EAE}" presName="hierChild1" presStyleCnt="0">
        <dgm:presLayoutVars>
          <dgm:orgChart val="1"/>
          <dgm:chPref val="1"/>
          <dgm:dir/>
          <dgm:animOne val="branch"/>
          <dgm:animLvl val="lvl"/>
          <dgm:resizeHandles/>
        </dgm:presLayoutVars>
      </dgm:prSet>
      <dgm:spPr/>
    </dgm:pt>
    <dgm:pt modelId="{C8199667-2AE9-4F23-A4FE-C408D6DD7BE8}" type="pres">
      <dgm:prSet presAssocID="{2EAAE845-D68A-414D-93D6-F5C4F28EDE5A}" presName="hierRoot1" presStyleCnt="0">
        <dgm:presLayoutVars>
          <dgm:hierBranch val="init"/>
        </dgm:presLayoutVars>
      </dgm:prSet>
      <dgm:spPr/>
    </dgm:pt>
    <dgm:pt modelId="{48B87362-8BD3-4218-8977-D98988974C56}" type="pres">
      <dgm:prSet presAssocID="{2EAAE845-D68A-414D-93D6-F5C4F28EDE5A}" presName="rootComposite1" presStyleCnt="0"/>
      <dgm:spPr/>
    </dgm:pt>
    <dgm:pt modelId="{9CE270A5-1732-4A23-88C5-FBDB68A1C797}" type="pres">
      <dgm:prSet presAssocID="{2EAAE845-D68A-414D-93D6-F5C4F28EDE5A}" presName="rootText1" presStyleLbl="node0" presStyleIdx="0" presStyleCnt="1">
        <dgm:presLayoutVars>
          <dgm:chPref val="3"/>
        </dgm:presLayoutVars>
      </dgm:prSet>
      <dgm:spPr/>
    </dgm:pt>
    <dgm:pt modelId="{C2D6356A-7BEE-493A-B0F3-C4D677F9AA4A}" type="pres">
      <dgm:prSet presAssocID="{2EAAE845-D68A-414D-93D6-F5C4F28EDE5A}" presName="rootConnector1" presStyleLbl="node1" presStyleIdx="0" presStyleCnt="0"/>
      <dgm:spPr/>
    </dgm:pt>
    <dgm:pt modelId="{623AE568-6993-462D-AD45-74714DF7D321}" type="pres">
      <dgm:prSet presAssocID="{2EAAE845-D68A-414D-93D6-F5C4F28EDE5A}" presName="hierChild2" presStyleCnt="0"/>
      <dgm:spPr/>
    </dgm:pt>
    <dgm:pt modelId="{F085E6DF-525E-4BAE-BEC6-BB2569B334D9}" type="pres">
      <dgm:prSet presAssocID="{7B4F240D-4D0C-4161-964C-DC2B1BE5FC48}" presName="Name37" presStyleLbl="parChTrans1D2" presStyleIdx="0" presStyleCnt="1"/>
      <dgm:spPr/>
    </dgm:pt>
    <dgm:pt modelId="{EFFC8B89-41F3-4D06-9E79-5409940FCFFB}" type="pres">
      <dgm:prSet presAssocID="{BD0BAB99-7B73-4890-AE06-493AD29B50C6}" presName="hierRoot2" presStyleCnt="0">
        <dgm:presLayoutVars>
          <dgm:hierBranch val="init"/>
        </dgm:presLayoutVars>
      </dgm:prSet>
      <dgm:spPr/>
    </dgm:pt>
    <dgm:pt modelId="{A3884949-23C1-42D1-B12A-E4021FB4426F}" type="pres">
      <dgm:prSet presAssocID="{BD0BAB99-7B73-4890-AE06-493AD29B50C6}" presName="rootComposite" presStyleCnt="0"/>
      <dgm:spPr/>
    </dgm:pt>
    <dgm:pt modelId="{82D90973-6562-4193-B343-6C8CE7884E07}" type="pres">
      <dgm:prSet presAssocID="{BD0BAB99-7B73-4890-AE06-493AD29B50C6}" presName="rootText" presStyleLbl="node2" presStyleIdx="0" presStyleCnt="1">
        <dgm:presLayoutVars>
          <dgm:chPref val="3"/>
        </dgm:presLayoutVars>
      </dgm:prSet>
      <dgm:spPr/>
    </dgm:pt>
    <dgm:pt modelId="{633FA10B-01D2-4083-9FD2-F34831E683D8}" type="pres">
      <dgm:prSet presAssocID="{BD0BAB99-7B73-4890-AE06-493AD29B50C6}" presName="rootConnector" presStyleLbl="node2" presStyleIdx="0" presStyleCnt="1"/>
      <dgm:spPr/>
    </dgm:pt>
    <dgm:pt modelId="{1C779D99-9F92-487F-9BC0-050DEE862A64}" type="pres">
      <dgm:prSet presAssocID="{BD0BAB99-7B73-4890-AE06-493AD29B50C6}" presName="hierChild4" presStyleCnt="0"/>
      <dgm:spPr/>
    </dgm:pt>
    <dgm:pt modelId="{162496EC-6C23-4577-9AE7-704AFA643017}" type="pres">
      <dgm:prSet presAssocID="{B9104EBB-76C6-4F8F-904A-FFCCD9205C70}" presName="Name37" presStyleLbl="parChTrans1D3" presStyleIdx="0" presStyleCnt="2"/>
      <dgm:spPr/>
    </dgm:pt>
    <dgm:pt modelId="{68FC51D9-6E7B-43B3-881D-AE3ED26296FE}" type="pres">
      <dgm:prSet presAssocID="{07AFA090-6393-4281-B3D6-5B4AB9CAA427}" presName="hierRoot2" presStyleCnt="0">
        <dgm:presLayoutVars>
          <dgm:hierBranch val="init"/>
        </dgm:presLayoutVars>
      </dgm:prSet>
      <dgm:spPr/>
    </dgm:pt>
    <dgm:pt modelId="{913459C0-8587-464E-AEC7-76CA77C6DF0E}" type="pres">
      <dgm:prSet presAssocID="{07AFA090-6393-4281-B3D6-5B4AB9CAA427}" presName="rootComposite" presStyleCnt="0"/>
      <dgm:spPr/>
    </dgm:pt>
    <dgm:pt modelId="{93ACE842-B139-4838-87EE-9235DF851A76}" type="pres">
      <dgm:prSet presAssocID="{07AFA090-6393-4281-B3D6-5B4AB9CAA427}" presName="rootText" presStyleLbl="node3" presStyleIdx="0" presStyleCnt="2">
        <dgm:presLayoutVars>
          <dgm:chPref val="3"/>
        </dgm:presLayoutVars>
      </dgm:prSet>
      <dgm:spPr/>
    </dgm:pt>
    <dgm:pt modelId="{54609A5A-F74C-4143-827D-ECDE238CDAF2}" type="pres">
      <dgm:prSet presAssocID="{07AFA090-6393-4281-B3D6-5B4AB9CAA427}" presName="rootConnector" presStyleLbl="node3" presStyleIdx="0" presStyleCnt="2"/>
      <dgm:spPr/>
    </dgm:pt>
    <dgm:pt modelId="{146A0850-AA9F-4B50-AEB3-21276C5A7551}" type="pres">
      <dgm:prSet presAssocID="{07AFA090-6393-4281-B3D6-5B4AB9CAA427}" presName="hierChild4" presStyleCnt="0"/>
      <dgm:spPr/>
    </dgm:pt>
    <dgm:pt modelId="{BBAE0433-064C-4FCA-ABAA-7240031F8132}" type="pres">
      <dgm:prSet presAssocID="{07AFA090-6393-4281-B3D6-5B4AB9CAA427}" presName="hierChild5" presStyleCnt="0"/>
      <dgm:spPr/>
    </dgm:pt>
    <dgm:pt modelId="{A8D99428-7853-4352-B68A-EB23CB373678}" type="pres">
      <dgm:prSet presAssocID="{B147AD50-709C-4CC2-8824-C531BEB32BB2}" presName="Name37" presStyleLbl="parChTrans1D3" presStyleIdx="1" presStyleCnt="2"/>
      <dgm:spPr/>
    </dgm:pt>
    <dgm:pt modelId="{692059C9-6230-4AA3-97F6-A93771EF58BB}" type="pres">
      <dgm:prSet presAssocID="{B86526D5-25B6-4F6E-B6C5-EDEB25B1F6DC}" presName="hierRoot2" presStyleCnt="0">
        <dgm:presLayoutVars>
          <dgm:hierBranch val="init"/>
        </dgm:presLayoutVars>
      </dgm:prSet>
      <dgm:spPr/>
    </dgm:pt>
    <dgm:pt modelId="{253CA825-478F-4A2D-B06F-89C282298F8C}" type="pres">
      <dgm:prSet presAssocID="{B86526D5-25B6-4F6E-B6C5-EDEB25B1F6DC}" presName="rootComposite" presStyleCnt="0"/>
      <dgm:spPr/>
    </dgm:pt>
    <dgm:pt modelId="{B470B31A-888B-4F35-AB57-1DB28E45ED87}" type="pres">
      <dgm:prSet presAssocID="{B86526D5-25B6-4F6E-B6C5-EDEB25B1F6DC}" presName="rootText" presStyleLbl="node3" presStyleIdx="1" presStyleCnt="2">
        <dgm:presLayoutVars>
          <dgm:chPref val="3"/>
        </dgm:presLayoutVars>
      </dgm:prSet>
      <dgm:spPr/>
    </dgm:pt>
    <dgm:pt modelId="{C06B716A-4E08-4F67-A267-E76AE072E94F}" type="pres">
      <dgm:prSet presAssocID="{B86526D5-25B6-4F6E-B6C5-EDEB25B1F6DC}" presName="rootConnector" presStyleLbl="node3" presStyleIdx="1" presStyleCnt="2"/>
      <dgm:spPr/>
    </dgm:pt>
    <dgm:pt modelId="{16CE0CD5-49E9-4E97-B25C-FEA7F066BA23}" type="pres">
      <dgm:prSet presAssocID="{B86526D5-25B6-4F6E-B6C5-EDEB25B1F6DC}" presName="hierChild4" presStyleCnt="0"/>
      <dgm:spPr/>
    </dgm:pt>
    <dgm:pt modelId="{C4B47A63-0F25-40E8-8EA3-33B3D71A2E26}" type="pres">
      <dgm:prSet presAssocID="{B86526D5-25B6-4F6E-B6C5-EDEB25B1F6DC}" presName="hierChild5" presStyleCnt="0"/>
      <dgm:spPr/>
    </dgm:pt>
    <dgm:pt modelId="{1F9BD72D-A169-4154-BDE4-0891848A2F9E}" type="pres">
      <dgm:prSet presAssocID="{BD0BAB99-7B73-4890-AE06-493AD29B50C6}" presName="hierChild5" presStyleCnt="0"/>
      <dgm:spPr/>
    </dgm:pt>
    <dgm:pt modelId="{D52CD4EC-8B09-44F7-B943-C1F90B444C04}" type="pres">
      <dgm:prSet presAssocID="{2EAAE845-D68A-414D-93D6-F5C4F28EDE5A}" presName="hierChild3" presStyleCnt="0"/>
      <dgm:spPr/>
    </dgm:pt>
  </dgm:ptLst>
  <dgm:cxnLst>
    <dgm:cxn modelId="{02602705-91EC-4AFC-8C61-47F14C35BCD6}" srcId="{2EAAE845-D68A-414D-93D6-F5C4F28EDE5A}" destId="{BD0BAB99-7B73-4890-AE06-493AD29B50C6}" srcOrd="0" destOrd="0" parTransId="{7B4F240D-4D0C-4161-964C-DC2B1BE5FC48}" sibTransId="{CD3A3631-2D57-4259-B1B0-7819DA5FF620}"/>
    <dgm:cxn modelId="{58604621-0BA3-4ED0-945D-254FC392DE85}" type="presOf" srcId="{2EAAE845-D68A-414D-93D6-F5C4F28EDE5A}" destId="{C2D6356A-7BEE-493A-B0F3-C4D677F9AA4A}" srcOrd="1" destOrd="0" presId="urn:microsoft.com/office/officeart/2005/8/layout/orgChart1"/>
    <dgm:cxn modelId="{2866002E-E78A-46AC-BC2B-3232E3EA0612}" type="presOf" srcId="{D8443491-2984-4D2B-A757-586016A27EAE}" destId="{07FAF13C-269C-4CB1-81A5-74EFB215A567}" srcOrd="0" destOrd="0" presId="urn:microsoft.com/office/officeart/2005/8/layout/orgChart1"/>
    <dgm:cxn modelId="{C257AC2E-6420-4B4B-9385-442ACB2C2973}" type="presOf" srcId="{B86526D5-25B6-4F6E-B6C5-EDEB25B1F6DC}" destId="{C06B716A-4E08-4F67-A267-E76AE072E94F}" srcOrd="1" destOrd="0" presId="urn:microsoft.com/office/officeart/2005/8/layout/orgChart1"/>
    <dgm:cxn modelId="{E7F85961-00EA-4B88-9DD3-ACFBFD93E624}" type="presOf" srcId="{7B4F240D-4D0C-4161-964C-DC2B1BE5FC48}" destId="{F085E6DF-525E-4BAE-BEC6-BB2569B334D9}" srcOrd="0" destOrd="0" presId="urn:microsoft.com/office/officeart/2005/8/layout/orgChart1"/>
    <dgm:cxn modelId="{90583042-AC3E-440C-9D56-488B897894CC}" srcId="{BD0BAB99-7B73-4890-AE06-493AD29B50C6}" destId="{07AFA090-6393-4281-B3D6-5B4AB9CAA427}" srcOrd="0" destOrd="0" parTransId="{B9104EBB-76C6-4F8F-904A-FFCCD9205C70}" sibTransId="{C8F5523E-DD11-4B7C-BFFE-B89184818674}"/>
    <dgm:cxn modelId="{84EC9249-80F7-482F-865E-8FE092485680}" type="presOf" srcId="{B86526D5-25B6-4F6E-B6C5-EDEB25B1F6DC}" destId="{B470B31A-888B-4F35-AB57-1DB28E45ED87}" srcOrd="0" destOrd="0" presId="urn:microsoft.com/office/officeart/2005/8/layout/orgChart1"/>
    <dgm:cxn modelId="{C917DD76-AB06-4D31-B0D9-ECA606C08DEA}" type="presOf" srcId="{BD0BAB99-7B73-4890-AE06-493AD29B50C6}" destId="{82D90973-6562-4193-B343-6C8CE7884E07}" srcOrd="0" destOrd="0" presId="urn:microsoft.com/office/officeart/2005/8/layout/orgChart1"/>
    <dgm:cxn modelId="{0B796687-5A0E-48DA-BD5C-0BE805FBD3FF}" srcId="{BD0BAB99-7B73-4890-AE06-493AD29B50C6}" destId="{B86526D5-25B6-4F6E-B6C5-EDEB25B1F6DC}" srcOrd="1" destOrd="0" parTransId="{B147AD50-709C-4CC2-8824-C531BEB32BB2}" sibTransId="{C964C7CF-6C0E-47B0-9C62-8DE529A9BE60}"/>
    <dgm:cxn modelId="{32CE069E-02E4-4060-ACCE-89F2FF94EB8F}" srcId="{D8443491-2984-4D2B-A757-586016A27EAE}" destId="{2EAAE845-D68A-414D-93D6-F5C4F28EDE5A}" srcOrd="0" destOrd="0" parTransId="{8777FF96-90BA-4C7C-B904-BD70ADABC946}" sibTransId="{9C0ED093-FC4F-488F-9684-65BB8AE6A117}"/>
    <dgm:cxn modelId="{D64DEBAD-740E-47B0-B462-B7C6FDE25D1C}" type="presOf" srcId="{07AFA090-6393-4281-B3D6-5B4AB9CAA427}" destId="{54609A5A-F74C-4143-827D-ECDE238CDAF2}" srcOrd="1" destOrd="0" presId="urn:microsoft.com/office/officeart/2005/8/layout/orgChart1"/>
    <dgm:cxn modelId="{42EAC2B6-CF84-4030-9E09-9B3322A09496}" type="presOf" srcId="{B147AD50-709C-4CC2-8824-C531BEB32BB2}" destId="{A8D99428-7853-4352-B68A-EB23CB373678}" srcOrd="0" destOrd="0" presId="urn:microsoft.com/office/officeart/2005/8/layout/orgChart1"/>
    <dgm:cxn modelId="{3DD614CE-8773-4631-9F51-32773556C532}" type="presOf" srcId="{2EAAE845-D68A-414D-93D6-F5C4F28EDE5A}" destId="{9CE270A5-1732-4A23-88C5-FBDB68A1C797}" srcOrd="0" destOrd="0" presId="urn:microsoft.com/office/officeart/2005/8/layout/orgChart1"/>
    <dgm:cxn modelId="{E153C8D2-50A2-4548-B72E-BAA3A772CE9C}" type="presOf" srcId="{07AFA090-6393-4281-B3D6-5B4AB9CAA427}" destId="{93ACE842-B139-4838-87EE-9235DF851A76}" srcOrd="0" destOrd="0" presId="urn:microsoft.com/office/officeart/2005/8/layout/orgChart1"/>
    <dgm:cxn modelId="{2C1521DD-6067-4E39-BBB0-D76DB10FB4B9}" type="presOf" srcId="{BD0BAB99-7B73-4890-AE06-493AD29B50C6}" destId="{633FA10B-01D2-4083-9FD2-F34831E683D8}" srcOrd="1" destOrd="0" presId="urn:microsoft.com/office/officeart/2005/8/layout/orgChart1"/>
    <dgm:cxn modelId="{4D074CF7-B840-455E-8781-3026F6A8EB21}" type="presOf" srcId="{B9104EBB-76C6-4F8F-904A-FFCCD9205C70}" destId="{162496EC-6C23-4577-9AE7-704AFA643017}" srcOrd="0" destOrd="0" presId="urn:microsoft.com/office/officeart/2005/8/layout/orgChart1"/>
    <dgm:cxn modelId="{400DDCB9-8647-429D-89AB-4B51AD481A32}" type="presParOf" srcId="{07FAF13C-269C-4CB1-81A5-74EFB215A567}" destId="{C8199667-2AE9-4F23-A4FE-C408D6DD7BE8}" srcOrd="0" destOrd="0" presId="urn:microsoft.com/office/officeart/2005/8/layout/orgChart1"/>
    <dgm:cxn modelId="{0D22DD5F-5172-4CF7-86DC-EE373A27B2CF}" type="presParOf" srcId="{C8199667-2AE9-4F23-A4FE-C408D6DD7BE8}" destId="{48B87362-8BD3-4218-8977-D98988974C56}" srcOrd="0" destOrd="0" presId="urn:microsoft.com/office/officeart/2005/8/layout/orgChart1"/>
    <dgm:cxn modelId="{9A590382-BB7E-44D4-A119-07D02BF240D6}" type="presParOf" srcId="{48B87362-8BD3-4218-8977-D98988974C56}" destId="{9CE270A5-1732-4A23-88C5-FBDB68A1C797}" srcOrd="0" destOrd="0" presId="urn:microsoft.com/office/officeart/2005/8/layout/orgChart1"/>
    <dgm:cxn modelId="{0838E58B-DF36-4EA0-9906-3FA445507DE4}" type="presParOf" srcId="{48B87362-8BD3-4218-8977-D98988974C56}" destId="{C2D6356A-7BEE-493A-B0F3-C4D677F9AA4A}" srcOrd="1" destOrd="0" presId="urn:microsoft.com/office/officeart/2005/8/layout/orgChart1"/>
    <dgm:cxn modelId="{BAA67746-E80C-41AF-882D-95788EAE6818}" type="presParOf" srcId="{C8199667-2AE9-4F23-A4FE-C408D6DD7BE8}" destId="{623AE568-6993-462D-AD45-74714DF7D321}" srcOrd="1" destOrd="0" presId="urn:microsoft.com/office/officeart/2005/8/layout/orgChart1"/>
    <dgm:cxn modelId="{39ACA563-56C1-4D84-8C18-FD8555D32CC5}" type="presParOf" srcId="{623AE568-6993-462D-AD45-74714DF7D321}" destId="{F085E6DF-525E-4BAE-BEC6-BB2569B334D9}" srcOrd="0" destOrd="0" presId="urn:microsoft.com/office/officeart/2005/8/layout/orgChart1"/>
    <dgm:cxn modelId="{0B496F6D-008A-4CBD-8D44-41F3458B1827}" type="presParOf" srcId="{623AE568-6993-462D-AD45-74714DF7D321}" destId="{EFFC8B89-41F3-4D06-9E79-5409940FCFFB}" srcOrd="1" destOrd="0" presId="urn:microsoft.com/office/officeart/2005/8/layout/orgChart1"/>
    <dgm:cxn modelId="{3733434B-50E0-4CC9-8DBC-410F2ECBD527}" type="presParOf" srcId="{EFFC8B89-41F3-4D06-9E79-5409940FCFFB}" destId="{A3884949-23C1-42D1-B12A-E4021FB4426F}" srcOrd="0" destOrd="0" presId="urn:microsoft.com/office/officeart/2005/8/layout/orgChart1"/>
    <dgm:cxn modelId="{6D120C84-79CE-4BF4-8A74-7C6D43C833C0}" type="presParOf" srcId="{A3884949-23C1-42D1-B12A-E4021FB4426F}" destId="{82D90973-6562-4193-B343-6C8CE7884E07}" srcOrd="0" destOrd="0" presId="urn:microsoft.com/office/officeart/2005/8/layout/orgChart1"/>
    <dgm:cxn modelId="{F1E63767-E19F-4161-A132-039DDBE74E74}" type="presParOf" srcId="{A3884949-23C1-42D1-B12A-E4021FB4426F}" destId="{633FA10B-01D2-4083-9FD2-F34831E683D8}" srcOrd="1" destOrd="0" presId="urn:microsoft.com/office/officeart/2005/8/layout/orgChart1"/>
    <dgm:cxn modelId="{38515B96-BEBA-4B89-BA73-EBA45DC8F70D}" type="presParOf" srcId="{EFFC8B89-41F3-4D06-9E79-5409940FCFFB}" destId="{1C779D99-9F92-487F-9BC0-050DEE862A64}" srcOrd="1" destOrd="0" presId="urn:microsoft.com/office/officeart/2005/8/layout/orgChart1"/>
    <dgm:cxn modelId="{11204B59-0D25-4E27-8F09-F04D242C290A}" type="presParOf" srcId="{1C779D99-9F92-487F-9BC0-050DEE862A64}" destId="{162496EC-6C23-4577-9AE7-704AFA643017}" srcOrd="0" destOrd="0" presId="urn:microsoft.com/office/officeart/2005/8/layout/orgChart1"/>
    <dgm:cxn modelId="{4ADB92E2-20C1-4F55-B4D3-A46F37853CF2}" type="presParOf" srcId="{1C779D99-9F92-487F-9BC0-050DEE862A64}" destId="{68FC51D9-6E7B-43B3-881D-AE3ED26296FE}" srcOrd="1" destOrd="0" presId="urn:microsoft.com/office/officeart/2005/8/layout/orgChart1"/>
    <dgm:cxn modelId="{B3FD35DB-FCF9-4747-B04A-29CB1CD636BA}" type="presParOf" srcId="{68FC51D9-6E7B-43B3-881D-AE3ED26296FE}" destId="{913459C0-8587-464E-AEC7-76CA77C6DF0E}" srcOrd="0" destOrd="0" presId="urn:microsoft.com/office/officeart/2005/8/layout/orgChart1"/>
    <dgm:cxn modelId="{E88D497A-301A-4858-977D-941D8DCF2EED}" type="presParOf" srcId="{913459C0-8587-464E-AEC7-76CA77C6DF0E}" destId="{93ACE842-B139-4838-87EE-9235DF851A76}" srcOrd="0" destOrd="0" presId="urn:microsoft.com/office/officeart/2005/8/layout/orgChart1"/>
    <dgm:cxn modelId="{B947C64C-BA90-4B70-ACE4-51C3D92FF7CC}" type="presParOf" srcId="{913459C0-8587-464E-AEC7-76CA77C6DF0E}" destId="{54609A5A-F74C-4143-827D-ECDE238CDAF2}" srcOrd="1" destOrd="0" presId="urn:microsoft.com/office/officeart/2005/8/layout/orgChart1"/>
    <dgm:cxn modelId="{E2AD5C63-1D24-4703-83BD-0C0688EF0E87}" type="presParOf" srcId="{68FC51D9-6E7B-43B3-881D-AE3ED26296FE}" destId="{146A0850-AA9F-4B50-AEB3-21276C5A7551}" srcOrd="1" destOrd="0" presId="urn:microsoft.com/office/officeart/2005/8/layout/orgChart1"/>
    <dgm:cxn modelId="{58A10E3A-6A27-4E0B-A898-F98AE4B8FEC2}" type="presParOf" srcId="{68FC51D9-6E7B-43B3-881D-AE3ED26296FE}" destId="{BBAE0433-064C-4FCA-ABAA-7240031F8132}" srcOrd="2" destOrd="0" presId="urn:microsoft.com/office/officeart/2005/8/layout/orgChart1"/>
    <dgm:cxn modelId="{9FDF731B-CD92-48A3-A690-F704781DB72B}" type="presParOf" srcId="{1C779D99-9F92-487F-9BC0-050DEE862A64}" destId="{A8D99428-7853-4352-B68A-EB23CB373678}" srcOrd="2" destOrd="0" presId="urn:microsoft.com/office/officeart/2005/8/layout/orgChart1"/>
    <dgm:cxn modelId="{EDB59075-2291-4852-B835-2002CBB06F34}" type="presParOf" srcId="{1C779D99-9F92-487F-9BC0-050DEE862A64}" destId="{692059C9-6230-4AA3-97F6-A93771EF58BB}" srcOrd="3" destOrd="0" presId="urn:microsoft.com/office/officeart/2005/8/layout/orgChart1"/>
    <dgm:cxn modelId="{A0336C44-F4FF-47BB-A5EF-1C2CDEF6C060}" type="presParOf" srcId="{692059C9-6230-4AA3-97F6-A93771EF58BB}" destId="{253CA825-478F-4A2D-B06F-89C282298F8C}" srcOrd="0" destOrd="0" presId="urn:microsoft.com/office/officeart/2005/8/layout/orgChart1"/>
    <dgm:cxn modelId="{1D48EAA3-4393-4A32-B165-AE0D2E18EADD}" type="presParOf" srcId="{253CA825-478F-4A2D-B06F-89C282298F8C}" destId="{B470B31A-888B-4F35-AB57-1DB28E45ED87}" srcOrd="0" destOrd="0" presId="urn:microsoft.com/office/officeart/2005/8/layout/orgChart1"/>
    <dgm:cxn modelId="{68C60B7D-66EF-46E1-BCB0-D9803ABE148C}" type="presParOf" srcId="{253CA825-478F-4A2D-B06F-89C282298F8C}" destId="{C06B716A-4E08-4F67-A267-E76AE072E94F}" srcOrd="1" destOrd="0" presId="urn:microsoft.com/office/officeart/2005/8/layout/orgChart1"/>
    <dgm:cxn modelId="{745A3BA9-192B-42B0-A816-CC238C948A47}" type="presParOf" srcId="{692059C9-6230-4AA3-97F6-A93771EF58BB}" destId="{16CE0CD5-49E9-4E97-B25C-FEA7F066BA23}" srcOrd="1" destOrd="0" presId="urn:microsoft.com/office/officeart/2005/8/layout/orgChart1"/>
    <dgm:cxn modelId="{767E9BAD-441C-4AE9-90BE-2D18DA557D87}" type="presParOf" srcId="{692059C9-6230-4AA3-97F6-A93771EF58BB}" destId="{C4B47A63-0F25-40E8-8EA3-33B3D71A2E26}" srcOrd="2" destOrd="0" presId="urn:microsoft.com/office/officeart/2005/8/layout/orgChart1"/>
    <dgm:cxn modelId="{CAC94809-B2E4-4C25-AFCB-8081FF9E0E67}" type="presParOf" srcId="{EFFC8B89-41F3-4D06-9E79-5409940FCFFB}" destId="{1F9BD72D-A169-4154-BDE4-0891848A2F9E}" srcOrd="2" destOrd="0" presId="urn:microsoft.com/office/officeart/2005/8/layout/orgChart1"/>
    <dgm:cxn modelId="{4985032B-7095-42F5-B25C-1BB47DC08266}" type="presParOf" srcId="{C8199667-2AE9-4F23-A4FE-C408D6DD7BE8}" destId="{D52CD4EC-8B09-44F7-B943-C1F90B444C0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28FE95A-68A6-4EB9-A8F1-32AA5FE71D12}"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en-GB"/>
        </a:p>
      </dgm:t>
    </dgm:pt>
    <dgm:pt modelId="{3E352ABA-EB2A-4FCC-96C0-743B82C9D8AD}">
      <dgm:prSet phldrT="[Text]" custT="1"/>
      <dgm:spPr/>
      <dgm:t>
        <a:bodyPr/>
        <a:lstStyle/>
        <a:p>
          <a:r>
            <a:rPr lang="en-GB" sz="1600" b="1" dirty="0"/>
            <a:t>Is there a transfer?</a:t>
          </a:r>
          <a:endParaRPr lang="en-GB" sz="1400" b="1" dirty="0"/>
        </a:p>
      </dgm:t>
    </dgm:pt>
    <dgm:pt modelId="{605285C7-1840-4044-B6C4-D1627867437E}" type="parTrans" cxnId="{37BAB2CE-49AE-4FC3-9500-F49B3E17C1DE}">
      <dgm:prSet/>
      <dgm:spPr/>
      <dgm:t>
        <a:bodyPr/>
        <a:lstStyle/>
        <a:p>
          <a:endParaRPr lang="en-GB"/>
        </a:p>
      </dgm:t>
    </dgm:pt>
    <dgm:pt modelId="{2C3616DD-5237-4288-AF3C-EE71D9F89F4D}" type="sibTrans" cxnId="{37BAB2CE-49AE-4FC3-9500-F49B3E17C1DE}">
      <dgm:prSet/>
      <dgm:spPr/>
      <dgm:t>
        <a:bodyPr/>
        <a:lstStyle/>
        <a:p>
          <a:endParaRPr lang="en-GB"/>
        </a:p>
      </dgm:t>
    </dgm:pt>
    <dgm:pt modelId="{0E38AF85-3602-4F4C-A793-C95FB099FC28}">
      <dgm:prSet phldrT="[Text]"/>
      <dgm:spPr/>
      <dgm:t>
        <a:bodyPr/>
        <a:lstStyle/>
        <a:p>
          <a:r>
            <a:rPr lang="en-GB" sz="1100" b="1" dirty="0"/>
            <a:t>Ordinary transfer</a:t>
          </a:r>
          <a:r>
            <a:rPr lang="en-GB" sz="1100" dirty="0"/>
            <a:t> (standard definition) (</a:t>
          </a:r>
          <a:r>
            <a:rPr lang="en-GB" sz="1100" dirty="0" err="1"/>
            <a:t>Reg</a:t>
          </a:r>
          <a:r>
            <a:rPr lang="en-GB" sz="1100" dirty="0"/>
            <a:t> 3(1)(a))</a:t>
          </a:r>
        </a:p>
      </dgm:t>
    </dgm:pt>
    <dgm:pt modelId="{D794A0AE-AC0E-4657-A042-FE17E2F8CB97}" type="parTrans" cxnId="{307E4654-C974-4397-AA45-AF03377500A5}">
      <dgm:prSet/>
      <dgm:spPr/>
      <dgm:t>
        <a:bodyPr/>
        <a:lstStyle/>
        <a:p>
          <a:endParaRPr lang="en-GB"/>
        </a:p>
      </dgm:t>
    </dgm:pt>
    <dgm:pt modelId="{54C09BE3-E363-4DD8-AA12-8136E31F4E0F}" type="sibTrans" cxnId="{307E4654-C974-4397-AA45-AF03377500A5}">
      <dgm:prSet/>
      <dgm:spPr/>
      <dgm:t>
        <a:bodyPr/>
        <a:lstStyle/>
        <a:p>
          <a:endParaRPr lang="en-GB"/>
        </a:p>
      </dgm:t>
    </dgm:pt>
    <dgm:pt modelId="{98B6131D-EC41-473B-8177-45F504B5FB10}">
      <dgm:prSet phldrT="[Text]"/>
      <dgm:spPr/>
      <dgm:t>
        <a:bodyPr/>
        <a:lstStyle/>
        <a:p>
          <a:r>
            <a:rPr lang="en-GB" b="1" dirty="0"/>
            <a:t>Novation of contract</a:t>
          </a:r>
          <a:r>
            <a:rPr lang="en-GB" dirty="0"/>
            <a:t> (</a:t>
          </a:r>
          <a:r>
            <a:rPr lang="en-GB" dirty="0" err="1"/>
            <a:t>Reg</a:t>
          </a:r>
          <a:r>
            <a:rPr lang="en-GB" dirty="0"/>
            <a:t> 4)</a:t>
          </a:r>
        </a:p>
      </dgm:t>
    </dgm:pt>
    <dgm:pt modelId="{3924D99F-DAC2-4959-B7F8-A27F5AF050E9}" type="parTrans" cxnId="{BCEADFD7-67DF-42F3-B157-062660BB19AD}">
      <dgm:prSet/>
      <dgm:spPr/>
      <dgm:t>
        <a:bodyPr/>
        <a:lstStyle/>
        <a:p>
          <a:endParaRPr lang="en-GB"/>
        </a:p>
      </dgm:t>
    </dgm:pt>
    <dgm:pt modelId="{9DD0BB33-8B7C-4890-B899-7C14B5C42D87}" type="sibTrans" cxnId="{BCEADFD7-67DF-42F3-B157-062660BB19AD}">
      <dgm:prSet/>
      <dgm:spPr/>
      <dgm:t>
        <a:bodyPr/>
        <a:lstStyle/>
        <a:p>
          <a:endParaRPr lang="en-GB"/>
        </a:p>
      </dgm:t>
    </dgm:pt>
    <dgm:pt modelId="{73FD3D8F-B944-4F62-8766-BAB3B6E41A15}">
      <dgm:prSet phldrT="[Text]"/>
      <dgm:spPr/>
      <dgm:t>
        <a:bodyPr/>
        <a:lstStyle/>
        <a:p>
          <a:r>
            <a:rPr lang="en-GB" dirty="0"/>
            <a:t>Novation</a:t>
          </a:r>
        </a:p>
      </dgm:t>
    </dgm:pt>
    <dgm:pt modelId="{9FD2242A-D6F7-4269-A0C6-A20D005E45A2}" type="parTrans" cxnId="{95DAD93C-452F-4B62-B136-B1341F78940F}">
      <dgm:prSet/>
      <dgm:spPr/>
      <dgm:t>
        <a:bodyPr/>
        <a:lstStyle/>
        <a:p>
          <a:endParaRPr lang="en-GB"/>
        </a:p>
      </dgm:t>
    </dgm:pt>
    <dgm:pt modelId="{3157E284-D44D-4F46-B7D3-754CAA0338EF}" type="sibTrans" cxnId="{95DAD93C-452F-4B62-B136-B1341F78940F}">
      <dgm:prSet/>
      <dgm:spPr/>
      <dgm:t>
        <a:bodyPr/>
        <a:lstStyle/>
        <a:p>
          <a:endParaRPr lang="en-GB"/>
        </a:p>
      </dgm:t>
    </dgm:pt>
    <dgm:pt modelId="{6DCCC9B1-739A-441B-949C-E7730C64B595}">
      <dgm:prSet phldrT="[Text]"/>
      <dgm:spPr/>
      <dgm:t>
        <a:bodyPr/>
        <a:lstStyle/>
        <a:p>
          <a:r>
            <a:rPr lang="en-GB" dirty="0"/>
            <a:t>Variation </a:t>
          </a:r>
        </a:p>
      </dgm:t>
    </dgm:pt>
    <dgm:pt modelId="{F219F7F6-06D9-4463-A4DF-10B9D27F2172}" type="parTrans" cxnId="{B37CE9A4-2B92-4B96-B286-638CD5605142}">
      <dgm:prSet/>
      <dgm:spPr/>
      <dgm:t>
        <a:bodyPr/>
        <a:lstStyle/>
        <a:p>
          <a:endParaRPr lang="en-GB"/>
        </a:p>
      </dgm:t>
    </dgm:pt>
    <dgm:pt modelId="{D8080046-8BC3-4843-8E8C-53445A0BF7F0}" type="sibTrans" cxnId="{B37CE9A4-2B92-4B96-B286-638CD5605142}">
      <dgm:prSet/>
      <dgm:spPr/>
      <dgm:t>
        <a:bodyPr/>
        <a:lstStyle/>
        <a:p>
          <a:endParaRPr lang="en-GB"/>
        </a:p>
      </dgm:t>
    </dgm:pt>
    <dgm:pt modelId="{256A16D5-7378-4E6A-BE4A-BB9401314D40}">
      <dgm:prSet phldrT="[Text]"/>
      <dgm:spPr/>
      <dgm:t>
        <a:bodyPr/>
        <a:lstStyle/>
        <a:p>
          <a:r>
            <a:rPr lang="en-GB" b="1" dirty="0"/>
            <a:t>Right to protection against dismissal</a:t>
          </a:r>
          <a:r>
            <a:rPr lang="en-GB" dirty="0"/>
            <a:t> (</a:t>
          </a:r>
          <a:r>
            <a:rPr lang="en-GB" dirty="0" err="1"/>
            <a:t>Reg</a:t>
          </a:r>
          <a:r>
            <a:rPr lang="en-GB" dirty="0"/>
            <a:t> 7)</a:t>
          </a:r>
        </a:p>
      </dgm:t>
    </dgm:pt>
    <dgm:pt modelId="{B5237FE3-5B32-4409-8851-9AA04398C59B}" type="parTrans" cxnId="{1D6D37F6-9334-4644-A742-8440ED39A04F}">
      <dgm:prSet/>
      <dgm:spPr/>
      <dgm:t>
        <a:bodyPr/>
        <a:lstStyle/>
        <a:p>
          <a:endParaRPr lang="en-GB"/>
        </a:p>
      </dgm:t>
    </dgm:pt>
    <dgm:pt modelId="{EF109AE3-2E18-4F28-86B8-4B7C2A4DAD71}" type="sibTrans" cxnId="{1D6D37F6-9334-4644-A742-8440ED39A04F}">
      <dgm:prSet/>
      <dgm:spPr/>
      <dgm:t>
        <a:bodyPr/>
        <a:lstStyle/>
        <a:p>
          <a:endParaRPr lang="en-GB"/>
        </a:p>
      </dgm:t>
    </dgm:pt>
    <dgm:pt modelId="{68B4B9C7-8717-4EDD-8787-C221853F649B}">
      <dgm:prSet phldrT="[Text]"/>
      <dgm:spPr/>
      <dgm:t>
        <a:bodyPr/>
        <a:lstStyle/>
        <a:p>
          <a:r>
            <a:rPr lang="en-GB" dirty="0"/>
            <a:t>Actual dismissal</a:t>
          </a:r>
        </a:p>
      </dgm:t>
    </dgm:pt>
    <dgm:pt modelId="{BA93097D-FB50-4853-9EB0-B086E79EBA53}" type="parTrans" cxnId="{D807FA7E-DAF9-45F7-A35F-CD4EDE0B3838}">
      <dgm:prSet/>
      <dgm:spPr/>
      <dgm:t>
        <a:bodyPr/>
        <a:lstStyle/>
        <a:p>
          <a:endParaRPr lang="en-GB"/>
        </a:p>
      </dgm:t>
    </dgm:pt>
    <dgm:pt modelId="{0F04F312-9797-4694-B460-D8B30B1838EB}" type="sibTrans" cxnId="{D807FA7E-DAF9-45F7-A35F-CD4EDE0B3838}">
      <dgm:prSet/>
      <dgm:spPr/>
      <dgm:t>
        <a:bodyPr/>
        <a:lstStyle/>
        <a:p>
          <a:endParaRPr lang="en-GB"/>
        </a:p>
      </dgm:t>
    </dgm:pt>
    <dgm:pt modelId="{774C0ED3-B9AA-4002-995A-6BA61B1482A8}">
      <dgm:prSet phldrT="[Text]"/>
      <dgm:spPr/>
      <dgm:t>
        <a:bodyPr/>
        <a:lstStyle/>
        <a:p>
          <a:r>
            <a:rPr lang="en-GB" dirty="0"/>
            <a:t>Constructive</a:t>
          </a:r>
        </a:p>
      </dgm:t>
    </dgm:pt>
    <dgm:pt modelId="{CB85E840-6FA5-47F3-9B65-1E4CF0A08EE0}" type="parTrans" cxnId="{8F5D1A79-DE63-4329-A7B9-D9BF2087BAA6}">
      <dgm:prSet/>
      <dgm:spPr/>
      <dgm:t>
        <a:bodyPr/>
        <a:lstStyle/>
        <a:p>
          <a:endParaRPr lang="en-GB"/>
        </a:p>
      </dgm:t>
    </dgm:pt>
    <dgm:pt modelId="{B17AE232-705A-4D41-9703-031D4885F590}" type="sibTrans" cxnId="{8F5D1A79-DE63-4329-A7B9-D9BF2087BAA6}">
      <dgm:prSet/>
      <dgm:spPr/>
      <dgm:t>
        <a:bodyPr/>
        <a:lstStyle/>
        <a:p>
          <a:endParaRPr lang="en-GB"/>
        </a:p>
      </dgm:t>
    </dgm:pt>
    <dgm:pt modelId="{77C77B08-34B8-402A-B0EA-646B7311FCC9}">
      <dgm:prSet phldrT="[Text]"/>
      <dgm:spPr/>
      <dgm:t>
        <a:bodyPr/>
        <a:lstStyle/>
        <a:p>
          <a:r>
            <a:rPr lang="en-GB" sz="1100" dirty="0"/>
            <a:t>Economic entity</a:t>
          </a:r>
        </a:p>
      </dgm:t>
    </dgm:pt>
    <dgm:pt modelId="{814EA0DA-9865-482F-892F-0007BC9EAD3D}" type="parTrans" cxnId="{F5FDF100-072B-4BBA-AA4F-E42906FF5A89}">
      <dgm:prSet/>
      <dgm:spPr/>
      <dgm:t>
        <a:bodyPr/>
        <a:lstStyle/>
        <a:p>
          <a:endParaRPr lang="en-GB"/>
        </a:p>
      </dgm:t>
    </dgm:pt>
    <dgm:pt modelId="{86DA61B4-78F7-4D33-96B1-A1E1671A8EA2}" type="sibTrans" cxnId="{F5FDF100-072B-4BBA-AA4F-E42906FF5A89}">
      <dgm:prSet/>
      <dgm:spPr/>
      <dgm:t>
        <a:bodyPr/>
        <a:lstStyle/>
        <a:p>
          <a:endParaRPr lang="en-GB"/>
        </a:p>
      </dgm:t>
    </dgm:pt>
    <dgm:pt modelId="{AFDB1CC7-A171-4669-AA0C-C7A3E6922F39}">
      <dgm:prSet phldrT="[Text]"/>
      <dgm:spPr/>
      <dgm:t>
        <a:bodyPr/>
        <a:lstStyle/>
        <a:p>
          <a:r>
            <a:rPr lang="en-GB" sz="1100" dirty="0"/>
            <a:t>Retains its identity</a:t>
          </a:r>
        </a:p>
      </dgm:t>
    </dgm:pt>
    <dgm:pt modelId="{45FA5176-C586-452D-BF88-DD7D2903E9EF}" type="parTrans" cxnId="{EB6121CE-38BB-474B-9043-795575F9DB47}">
      <dgm:prSet/>
      <dgm:spPr/>
      <dgm:t>
        <a:bodyPr/>
        <a:lstStyle/>
        <a:p>
          <a:endParaRPr lang="en-GB"/>
        </a:p>
      </dgm:t>
    </dgm:pt>
    <dgm:pt modelId="{5D00AB8E-9225-4068-B92C-049178F8553A}" type="sibTrans" cxnId="{EB6121CE-38BB-474B-9043-795575F9DB47}">
      <dgm:prSet/>
      <dgm:spPr/>
      <dgm:t>
        <a:bodyPr/>
        <a:lstStyle/>
        <a:p>
          <a:endParaRPr lang="en-GB"/>
        </a:p>
      </dgm:t>
    </dgm:pt>
    <dgm:pt modelId="{63F8D050-E1AE-4009-A60D-F831AA5D4176}">
      <dgm:prSet phldrT="[Text]"/>
      <dgm:spPr/>
      <dgm:t>
        <a:bodyPr/>
        <a:lstStyle/>
        <a:p>
          <a:r>
            <a:rPr lang="en-GB" sz="1100" dirty="0"/>
            <a:t>transfer</a:t>
          </a:r>
        </a:p>
      </dgm:t>
    </dgm:pt>
    <dgm:pt modelId="{943D23AB-1AA6-46DE-A796-8DAAA1948CFD}" type="parTrans" cxnId="{82962C2D-79C6-490F-AF61-449A9FE5963A}">
      <dgm:prSet/>
      <dgm:spPr/>
      <dgm:t>
        <a:bodyPr/>
        <a:lstStyle/>
        <a:p>
          <a:endParaRPr lang="en-GB"/>
        </a:p>
      </dgm:t>
    </dgm:pt>
    <dgm:pt modelId="{B92E0981-DC5F-4B1F-B676-486FD8A3382B}" type="sibTrans" cxnId="{82962C2D-79C6-490F-AF61-449A9FE5963A}">
      <dgm:prSet/>
      <dgm:spPr/>
      <dgm:t>
        <a:bodyPr/>
        <a:lstStyle/>
        <a:p>
          <a:endParaRPr lang="en-GB"/>
        </a:p>
      </dgm:t>
    </dgm:pt>
    <dgm:pt modelId="{960E175F-43A1-45A0-A3C8-B591C6EE61A3}">
      <dgm:prSet phldrT="[Text]"/>
      <dgm:spPr/>
      <dgm:t>
        <a:bodyPr/>
        <a:lstStyle/>
        <a:p>
          <a:r>
            <a:rPr lang="en-GB" dirty="0"/>
            <a:t>Transfer of contract but not automatic term to apply latest CA (</a:t>
          </a:r>
          <a:r>
            <a:rPr lang="en-GB" dirty="0" err="1"/>
            <a:t>Reg</a:t>
          </a:r>
          <a:r>
            <a:rPr lang="en-GB" dirty="0"/>
            <a:t> 4A)</a:t>
          </a:r>
        </a:p>
      </dgm:t>
    </dgm:pt>
    <dgm:pt modelId="{215C036B-BD9C-421F-959E-CFDE397A9980}" type="parTrans" cxnId="{9F67067A-EA3D-46CC-AAAF-D7610C9E1821}">
      <dgm:prSet/>
      <dgm:spPr/>
      <dgm:t>
        <a:bodyPr/>
        <a:lstStyle/>
        <a:p>
          <a:endParaRPr lang="en-GB"/>
        </a:p>
      </dgm:t>
    </dgm:pt>
    <dgm:pt modelId="{76B766C1-D3A4-4847-A69A-31865B44BCAB}" type="sibTrans" cxnId="{9F67067A-EA3D-46CC-AAAF-D7610C9E1821}">
      <dgm:prSet/>
      <dgm:spPr/>
      <dgm:t>
        <a:bodyPr/>
        <a:lstStyle/>
        <a:p>
          <a:endParaRPr lang="en-GB"/>
        </a:p>
      </dgm:t>
    </dgm:pt>
    <dgm:pt modelId="{A611A5D1-EFBE-4028-96C6-D36EFAC0B54F}">
      <dgm:prSet phldrT="[Text]"/>
      <dgm:spPr/>
      <dgm:t>
        <a:bodyPr/>
        <a:lstStyle/>
        <a:p>
          <a:r>
            <a:rPr lang="en-GB" dirty="0"/>
            <a:t>Transfer of liabilities</a:t>
          </a:r>
        </a:p>
      </dgm:t>
    </dgm:pt>
    <dgm:pt modelId="{79CAAB64-6866-41FC-AC50-41D07E4B9A34}" type="parTrans" cxnId="{F58AAD8A-0F64-4456-836A-2B987F7C34E1}">
      <dgm:prSet/>
      <dgm:spPr/>
      <dgm:t>
        <a:bodyPr/>
        <a:lstStyle/>
        <a:p>
          <a:endParaRPr lang="en-GB"/>
        </a:p>
      </dgm:t>
    </dgm:pt>
    <dgm:pt modelId="{E9A184EB-EF1E-467D-9544-720225A9828E}" type="sibTrans" cxnId="{F58AAD8A-0F64-4456-836A-2B987F7C34E1}">
      <dgm:prSet/>
      <dgm:spPr/>
      <dgm:t>
        <a:bodyPr/>
        <a:lstStyle/>
        <a:p>
          <a:endParaRPr lang="en-GB"/>
        </a:p>
      </dgm:t>
    </dgm:pt>
    <dgm:pt modelId="{C349B31F-5C95-4E9E-9B8A-4D9395344D8A}">
      <dgm:prSet phldrT="[Text]"/>
      <dgm:spPr/>
      <dgm:t>
        <a:bodyPr/>
        <a:lstStyle/>
        <a:p>
          <a:r>
            <a:rPr lang="en-GB" dirty="0"/>
            <a:t>Right to object (</a:t>
          </a:r>
          <a:r>
            <a:rPr lang="en-GB" dirty="0" err="1"/>
            <a:t>Regs</a:t>
          </a:r>
          <a:r>
            <a:rPr lang="en-GB" dirty="0"/>
            <a:t> 4(7) and (8))</a:t>
          </a:r>
        </a:p>
      </dgm:t>
    </dgm:pt>
    <dgm:pt modelId="{9B9E4AD1-234D-4A04-8FB5-55B2298DA8AC}" type="parTrans" cxnId="{2D4821F2-9E30-40A4-A231-646E052F5DC0}">
      <dgm:prSet/>
      <dgm:spPr/>
      <dgm:t>
        <a:bodyPr/>
        <a:lstStyle/>
        <a:p>
          <a:endParaRPr lang="en-GB"/>
        </a:p>
      </dgm:t>
    </dgm:pt>
    <dgm:pt modelId="{1A517785-EC35-4652-85D3-ADC0945CEBE8}" type="sibTrans" cxnId="{2D4821F2-9E30-40A4-A231-646E052F5DC0}">
      <dgm:prSet/>
      <dgm:spPr/>
      <dgm:t>
        <a:bodyPr/>
        <a:lstStyle/>
        <a:p>
          <a:endParaRPr lang="en-GB"/>
        </a:p>
      </dgm:t>
    </dgm:pt>
    <dgm:pt modelId="{697156E4-7CC2-466F-B27C-BFF066A1E8D7}">
      <dgm:prSet phldrT="[Text]"/>
      <dgm:spPr/>
      <dgm:t>
        <a:bodyPr/>
        <a:lstStyle/>
        <a:p>
          <a:r>
            <a:rPr lang="en-GB" dirty="0"/>
            <a:t>Quasi constructive (</a:t>
          </a:r>
          <a:r>
            <a:rPr lang="en-GB" dirty="0" err="1"/>
            <a:t>Reg</a:t>
          </a:r>
          <a:r>
            <a:rPr lang="en-GB" dirty="0"/>
            <a:t> 4(9):  where a relevant transfer involves or would involve a substantial change in working conditions to the material detriment of </a:t>
          </a:r>
          <a:r>
            <a:rPr lang="en-GB" dirty="0" err="1"/>
            <a:t>emp’ee</a:t>
          </a:r>
          <a:r>
            <a:rPr lang="en-GB" dirty="0"/>
            <a:t>)</a:t>
          </a:r>
        </a:p>
      </dgm:t>
    </dgm:pt>
    <dgm:pt modelId="{7500FA76-7C88-4868-914F-B27D5E11C1E9}" type="parTrans" cxnId="{4F98BFBB-0E2C-4B1F-B6CC-4B33C22F1A5B}">
      <dgm:prSet/>
      <dgm:spPr/>
      <dgm:t>
        <a:bodyPr/>
        <a:lstStyle/>
        <a:p>
          <a:endParaRPr lang="en-GB"/>
        </a:p>
      </dgm:t>
    </dgm:pt>
    <dgm:pt modelId="{6D685385-7F19-4AC8-A7B5-45D6DE19F395}" type="sibTrans" cxnId="{4F98BFBB-0E2C-4B1F-B6CC-4B33C22F1A5B}">
      <dgm:prSet/>
      <dgm:spPr/>
      <dgm:t>
        <a:bodyPr/>
        <a:lstStyle/>
        <a:p>
          <a:endParaRPr lang="en-GB"/>
        </a:p>
      </dgm:t>
    </dgm:pt>
    <dgm:pt modelId="{8293D067-C0F8-4D92-94AD-4207BA3E0043}">
      <dgm:prSet phldrT="[Text]"/>
      <dgm:spPr/>
      <dgm:t>
        <a:bodyPr/>
        <a:lstStyle/>
        <a:p>
          <a:r>
            <a:rPr lang="en-GB" dirty="0"/>
            <a:t>Common law (</a:t>
          </a:r>
          <a:r>
            <a:rPr lang="en-GB" dirty="0" err="1"/>
            <a:t>Reg</a:t>
          </a:r>
          <a:r>
            <a:rPr lang="en-GB" dirty="0"/>
            <a:t> 4(11))</a:t>
          </a:r>
        </a:p>
      </dgm:t>
    </dgm:pt>
    <dgm:pt modelId="{85F13B65-7886-4572-BC23-EAFEBECF4DDF}" type="parTrans" cxnId="{15ABB1DB-3FBC-4E72-A0F4-F88DFF02E6EE}">
      <dgm:prSet/>
      <dgm:spPr/>
      <dgm:t>
        <a:bodyPr/>
        <a:lstStyle/>
        <a:p>
          <a:endParaRPr lang="en-GB"/>
        </a:p>
      </dgm:t>
    </dgm:pt>
    <dgm:pt modelId="{FAF013C9-399D-42CF-BF41-1BBF870D5FF2}" type="sibTrans" cxnId="{15ABB1DB-3FBC-4E72-A0F4-F88DFF02E6EE}">
      <dgm:prSet/>
      <dgm:spPr/>
      <dgm:t>
        <a:bodyPr/>
        <a:lstStyle/>
        <a:p>
          <a:endParaRPr lang="en-GB"/>
        </a:p>
      </dgm:t>
    </dgm:pt>
    <dgm:pt modelId="{AC16C753-6747-402B-94DA-A58A8D80D9B5}">
      <dgm:prSet phldrT="[Text]" custT="1"/>
      <dgm:spPr/>
      <dgm:t>
        <a:bodyPr/>
        <a:lstStyle/>
        <a:p>
          <a:r>
            <a:rPr lang="en-GB" sz="2400" b="1" dirty="0"/>
            <a:t>Right to I&amp;C</a:t>
          </a:r>
        </a:p>
      </dgm:t>
    </dgm:pt>
    <dgm:pt modelId="{FBBC0BE5-9A97-4B82-A936-D2159C8F465B}" type="parTrans" cxnId="{6D714F1C-5D1B-4B77-8886-5FF3E792B17D}">
      <dgm:prSet/>
      <dgm:spPr/>
      <dgm:t>
        <a:bodyPr/>
        <a:lstStyle/>
        <a:p>
          <a:endParaRPr lang="en-GB"/>
        </a:p>
      </dgm:t>
    </dgm:pt>
    <dgm:pt modelId="{BD2168C4-ECA3-4F3B-BB51-BABBCA2C7F88}" type="sibTrans" cxnId="{6D714F1C-5D1B-4B77-8886-5FF3E792B17D}">
      <dgm:prSet/>
      <dgm:spPr/>
      <dgm:t>
        <a:bodyPr/>
        <a:lstStyle/>
        <a:p>
          <a:endParaRPr lang="en-GB"/>
        </a:p>
      </dgm:t>
    </dgm:pt>
    <dgm:pt modelId="{CD129155-C76D-4A04-93C2-7FE3CBFFFB84}">
      <dgm:prSet phldrT="[Text]" custT="1"/>
      <dgm:spPr/>
      <dgm:t>
        <a:bodyPr/>
        <a:lstStyle/>
        <a:p>
          <a:r>
            <a:rPr lang="en-GB" sz="1800" dirty="0"/>
            <a:t>Recognised TU</a:t>
          </a:r>
        </a:p>
      </dgm:t>
    </dgm:pt>
    <dgm:pt modelId="{A5F83D3C-EE46-4905-9531-7EEC58439498}" type="parTrans" cxnId="{64B0298B-647B-4697-B9BA-F799FD68C156}">
      <dgm:prSet/>
      <dgm:spPr/>
      <dgm:t>
        <a:bodyPr/>
        <a:lstStyle/>
        <a:p>
          <a:endParaRPr lang="en-GB"/>
        </a:p>
      </dgm:t>
    </dgm:pt>
    <dgm:pt modelId="{09D940FD-C7E6-44B7-9D37-BCE1DD5A97E1}" type="sibTrans" cxnId="{64B0298B-647B-4697-B9BA-F799FD68C156}">
      <dgm:prSet/>
      <dgm:spPr/>
      <dgm:t>
        <a:bodyPr/>
        <a:lstStyle/>
        <a:p>
          <a:endParaRPr lang="en-GB"/>
        </a:p>
      </dgm:t>
    </dgm:pt>
    <dgm:pt modelId="{B53BCB3A-D0AF-417C-88F7-FBA9521626D0}">
      <dgm:prSet phldrT="[Text]" custT="1"/>
      <dgm:spPr/>
      <dgm:t>
        <a:bodyPr/>
        <a:lstStyle/>
        <a:p>
          <a:r>
            <a:rPr lang="en-GB" sz="1800" dirty="0"/>
            <a:t>f/w elected worker reps</a:t>
          </a:r>
        </a:p>
      </dgm:t>
    </dgm:pt>
    <dgm:pt modelId="{66C8E82F-A497-4608-887E-DB607B495764}" type="parTrans" cxnId="{70B0CC91-3FBE-42FF-89FF-31A06E0D9F30}">
      <dgm:prSet/>
      <dgm:spPr/>
      <dgm:t>
        <a:bodyPr/>
        <a:lstStyle/>
        <a:p>
          <a:endParaRPr lang="en-GB"/>
        </a:p>
      </dgm:t>
    </dgm:pt>
    <dgm:pt modelId="{6B815CC6-545D-407E-9EE3-D8D099BB6969}" type="sibTrans" cxnId="{70B0CC91-3FBE-42FF-89FF-31A06E0D9F30}">
      <dgm:prSet/>
      <dgm:spPr/>
      <dgm:t>
        <a:bodyPr/>
        <a:lstStyle/>
        <a:p>
          <a:endParaRPr lang="en-GB"/>
        </a:p>
      </dgm:t>
    </dgm:pt>
    <dgm:pt modelId="{FF84B905-73DD-42C7-A406-9C460EC0154B}">
      <dgm:prSet phldrT="[Text]"/>
      <dgm:spPr/>
      <dgm:t>
        <a:bodyPr/>
        <a:lstStyle/>
        <a:p>
          <a:r>
            <a:rPr lang="en-GB" sz="1100" dirty="0"/>
            <a:t>But NOT share sales</a:t>
          </a:r>
        </a:p>
      </dgm:t>
    </dgm:pt>
    <dgm:pt modelId="{6F806CCA-5DF5-48A4-BA1E-419C85F1E6DC}" type="parTrans" cxnId="{94DAA9DD-E3FE-4CAC-B0C4-415C28F16EF6}">
      <dgm:prSet/>
      <dgm:spPr/>
      <dgm:t>
        <a:bodyPr/>
        <a:lstStyle/>
        <a:p>
          <a:endParaRPr lang="en-GB"/>
        </a:p>
      </dgm:t>
    </dgm:pt>
    <dgm:pt modelId="{965893D1-A37A-4FFF-8866-0E085E2CFF82}" type="sibTrans" cxnId="{94DAA9DD-E3FE-4CAC-B0C4-415C28F16EF6}">
      <dgm:prSet/>
      <dgm:spPr/>
      <dgm:t>
        <a:bodyPr/>
        <a:lstStyle/>
        <a:p>
          <a:endParaRPr lang="en-GB"/>
        </a:p>
      </dgm:t>
    </dgm:pt>
    <dgm:pt modelId="{9B961A3D-A389-4E71-BADC-3BFF95CB4574}" type="pres">
      <dgm:prSet presAssocID="{F28FE95A-68A6-4EB9-A8F1-32AA5FE71D12}" presName="Name0" presStyleCnt="0">
        <dgm:presLayoutVars>
          <dgm:dir/>
          <dgm:resizeHandles val="exact"/>
        </dgm:presLayoutVars>
      </dgm:prSet>
      <dgm:spPr/>
    </dgm:pt>
    <dgm:pt modelId="{56232FD9-BE3B-4241-A7F6-CCA4A9EF7CA2}" type="pres">
      <dgm:prSet presAssocID="{3E352ABA-EB2A-4FCC-96C0-743B82C9D8AD}" presName="node" presStyleLbl="node1" presStyleIdx="0" presStyleCnt="4">
        <dgm:presLayoutVars>
          <dgm:bulletEnabled val="1"/>
        </dgm:presLayoutVars>
      </dgm:prSet>
      <dgm:spPr/>
    </dgm:pt>
    <dgm:pt modelId="{626CB4A4-BED7-42AE-8A3C-2D85A7E462F1}" type="pres">
      <dgm:prSet presAssocID="{2C3616DD-5237-4288-AF3C-EE71D9F89F4D}" presName="sibTrans" presStyleCnt="0"/>
      <dgm:spPr/>
    </dgm:pt>
    <dgm:pt modelId="{9BE04EE6-1E61-4BDB-927C-C96C13166FE9}" type="pres">
      <dgm:prSet presAssocID="{98B6131D-EC41-473B-8177-45F504B5FB10}" presName="node" presStyleLbl="node1" presStyleIdx="1" presStyleCnt="4">
        <dgm:presLayoutVars>
          <dgm:bulletEnabled val="1"/>
        </dgm:presLayoutVars>
      </dgm:prSet>
      <dgm:spPr/>
    </dgm:pt>
    <dgm:pt modelId="{FB5BDD9D-03EF-4545-B05C-749C32DB6B3A}" type="pres">
      <dgm:prSet presAssocID="{9DD0BB33-8B7C-4890-B899-7C14B5C42D87}" presName="sibTrans" presStyleCnt="0"/>
      <dgm:spPr/>
    </dgm:pt>
    <dgm:pt modelId="{A5900455-95FC-43FF-85F1-A9E5E54D79B3}" type="pres">
      <dgm:prSet presAssocID="{256A16D5-7378-4E6A-BE4A-BB9401314D40}" presName="node" presStyleLbl="node1" presStyleIdx="2" presStyleCnt="4">
        <dgm:presLayoutVars>
          <dgm:bulletEnabled val="1"/>
        </dgm:presLayoutVars>
      </dgm:prSet>
      <dgm:spPr/>
    </dgm:pt>
    <dgm:pt modelId="{6E95F609-947B-4F95-A1AF-05493DD0045E}" type="pres">
      <dgm:prSet presAssocID="{EF109AE3-2E18-4F28-86B8-4B7C2A4DAD71}" presName="sibTrans" presStyleCnt="0"/>
      <dgm:spPr/>
    </dgm:pt>
    <dgm:pt modelId="{AF3017DB-41DD-42D2-B6D4-AC4C84A44749}" type="pres">
      <dgm:prSet presAssocID="{AC16C753-6747-402B-94DA-A58A8D80D9B5}" presName="node" presStyleLbl="node1" presStyleIdx="3" presStyleCnt="4">
        <dgm:presLayoutVars>
          <dgm:bulletEnabled val="1"/>
        </dgm:presLayoutVars>
      </dgm:prSet>
      <dgm:spPr/>
    </dgm:pt>
  </dgm:ptLst>
  <dgm:cxnLst>
    <dgm:cxn modelId="{F5FDF100-072B-4BBA-AA4F-E42906FF5A89}" srcId="{0E38AF85-3602-4F4C-A793-C95FB099FC28}" destId="{77C77B08-34B8-402A-B0EA-646B7311FCC9}" srcOrd="0" destOrd="0" parTransId="{814EA0DA-9865-482F-892F-0007BC9EAD3D}" sibTransId="{86DA61B4-78F7-4D33-96B1-A1E1671A8EA2}"/>
    <dgm:cxn modelId="{B92DA506-8A12-416F-9D12-928263EA93F8}" type="presOf" srcId="{68B4B9C7-8717-4EDD-8787-C221853F649B}" destId="{A5900455-95FC-43FF-85F1-A9E5E54D79B3}" srcOrd="0" destOrd="1" presId="urn:microsoft.com/office/officeart/2005/8/layout/hList6"/>
    <dgm:cxn modelId="{FBDA6718-F560-43B3-A438-68A149E8154D}" type="presOf" srcId="{697156E4-7CC2-466F-B27C-BFF066A1E8D7}" destId="{A5900455-95FC-43FF-85F1-A9E5E54D79B3}" srcOrd="0" destOrd="3" presId="urn:microsoft.com/office/officeart/2005/8/layout/hList6"/>
    <dgm:cxn modelId="{6D714F1C-5D1B-4B77-8886-5FF3E792B17D}" srcId="{F28FE95A-68A6-4EB9-A8F1-32AA5FE71D12}" destId="{AC16C753-6747-402B-94DA-A58A8D80D9B5}" srcOrd="3" destOrd="0" parTransId="{FBBC0BE5-9A97-4B82-A936-D2159C8F465B}" sibTransId="{BD2168C4-ECA3-4F3B-BB51-BABBCA2C7F88}"/>
    <dgm:cxn modelId="{82962C2D-79C6-490F-AF61-449A9FE5963A}" srcId="{0E38AF85-3602-4F4C-A793-C95FB099FC28}" destId="{63F8D050-E1AE-4009-A60D-F831AA5D4176}" srcOrd="1" destOrd="0" parTransId="{943D23AB-1AA6-46DE-A796-8DAAA1948CFD}" sibTransId="{B92E0981-DC5F-4B1F-B676-486FD8A3382B}"/>
    <dgm:cxn modelId="{95DAD93C-452F-4B62-B136-B1341F78940F}" srcId="{98B6131D-EC41-473B-8177-45F504B5FB10}" destId="{73FD3D8F-B944-4F62-8766-BAB3B6E41A15}" srcOrd="0" destOrd="0" parTransId="{9FD2242A-D6F7-4269-A0C6-A20D005E45A2}" sibTransId="{3157E284-D44D-4F46-B7D3-754CAA0338EF}"/>
    <dgm:cxn modelId="{CF68BC3F-5122-45BB-8D92-D95261F2123F}" type="presOf" srcId="{77C77B08-34B8-402A-B0EA-646B7311FCC9}" destId="{56232FD9-BE3B-4241-A7F6-CCA4A9EF7CA2}" srcOrd="0" destOrd="2" presId="urn:microsoft.com/office/officeart/2005/8/layout/hList6"/>
    <dgm:cxn modelId="{170B275C-C928-4998-B719-29D6E5316C17}" type="presOf" srcId="{AC16C753-6747-402B-94DA-A58A8D80D9B5}" destId="{AF3017DB-41DD-42D2-B6D4-AC4C84A44749}" srcOrd="0" destOrd="0" presId="urn:microsoft.com/office/officeart/2005/8/layout/hList6"/>
    <dgm:cxn modelId="{EA21645E-BA3F-4BCB-AC5D-A7C37DF8064A}" type="presOf" srcId="{0E38AF85-3602-4F4C-A793-C95FB099FC28}" destId="{56232FD9-BE3B-4241-A7F6-CCA4A9EF7CA2}" srcOrd="0" destOrd="1" presId="urn:microsoft.com/office/officeart/2005/8/layout/hList6"/>
    <dgm:cxn modelId="{9283756A-F298-4747-8048-F62D5CD2A70D}" type="presOf" srcId="{98B6131D-EC41-473B-8177-45F504B5FB10}" destId="{9BE04EE6-1E61-4BDB-927C-C96C13166FE9}" srcOrd="0" destOrd="0" presId="urn:microsoft.com/office/officeart/2005/8/layout/hList6"/>
    <dgm:cxn modelId="{B1789D6C-A3E5-4FE8-A09B-CACEB92CAE56}" type="presOf" srcId="{B53BCB3A-D0AF-417C-88F7-FBA9521626D0}" destId="{AF3017DB-41DD-42D2-B6D4-AC4C84A44749}" srcOrd="0" destOrd="2" presId="urn:microsoft.com/office/officeart/2005/8/layout/hList6"/>
    <dgm:cxn modelId="{0C96076E-3560-44C0-B2E3-207A027D213F}" type="presOf" srcId="{63F8D050-E1AE-4009-A60D-F831AA5D4176}" destId="{56232FD9-BE3B-4241-A7F6-CCA4A9EF7CA2}" srcOrd="0" destOrd="3" presId="urn:microsoft.com/office/officeart/2005/8/layout/hList6"/>
    <dgm:cxn modelId="{307E4654-C974-4397-AA45-AF03377500A5}" srcId="{3E352ABA-EB2A-4FCC-96C0-743B82C9D8AD}" destId="{0E38AF85-3602-4F4C-A793-C95FB099FC28}" srcOrd="0" destOrd="0" parTransId="{D794A0AE-AC0E-4657-A042-FE17E2F8CB97}" sibTransId="{54C09BE3-E363-4DD8-AA12-8136E31F4E0F}"/>
    <dgm:cxn modelId="{5BB5FB55-C0BB-4757-923D-1C915B010321}" type="presOf" srcId="{3E352ABA-EB2A-4FCC-96C0-743B82C9D8AD}" destId="{56232FD9-BE3B-4241-A7F6-CCA4A9EF7CA2}" srcOrd="0" destOrd="0" presId="urn:microsoft.com/office/officeart/2005/8/layout/hList6"/>
    <dgm:cxn modelId="{619E8F76-857A-4CCC-9443-BCBD1CCA04A5}" type="presOf" srcId="{A611A5D1-EFBE-4028-96C6-D36EFAC0B54F}" destId="{9BE04EE6-1E61-4BDB-927C-C96C13166FE9}" srcOrd="0" destOrd="3" presId="urn:microsoft.com/office/officeart/2005/8/layout/hList6"/>
    <dgm:cxn modelId="{8F5D1A79-DE63-4329-A7B9-D9BF2087BAA6}" srcId="{256A16D5-7378-4E6A-BE4A-BB9401314D40}" destId="{774C0ED3-B9AA-4002-995A-6BA61B1482A8}" srcOrd="1" destOrd="0" parTransId="{CB85E840-6FA5-47F3-9B65-1E4CF0A08EE0}" sibTransId="{B17AE232-705A-4D41-9703-031D4885F590}"/>
    <dgm:cxn modelId="{51C0FA79-8847-4245-BE2E-5730734A6FE4}" type="presOf" srcId="{960E175F-43A1-45A0-A3C8-B591C6EE61A3}" destId="{9BE04EE6-1E61-4BDB-927C-C96C13166FE9}" srcOrd="0" destOrd="2" presId="urn:microsoft.com/office/officeart/2005/8/layout/hList6"/>
    <dgm:cxn modelId="{9F67067A-EA3D-46CC-AAAF-D7610C9E1821}" srcId="{73FD3D8F-B944-4F62-8766-BAB3B6E41A15}" destId="{960E175F-43A1-45A0-A3C8-B591C6EE61A3}" srcOrd="0" destOrd="0" parTransId="{215C036B-BD9C-421F-959E-CFDE397A9980}" sibTransId="{76B766C1-D3A4-4847-A69A-31865B44BCAB}"/>
    <dgm:cxn modelId="{5D57F97E-EE45-48BB-9658-DFAA65EC5DF6}" type="presOf" srcId="{CD129155-C76D-4A04-93C2-7FE3CBFFFB84}" destId="{AF3017DB-41DD-42D2-B6D4-AC4C84A44749}" srcOrd="0" destOrd="1" presId="urn:microsoft.com/office/officeart/2005/8/layout/hList6"/>
    <dgm:cxn modelId="{D807FA7E-DAF9-45F7-A35F-CD4EDE0B3838}" srcId="{256A16D5-7378-4E6A-BE4A-BB9401314D40}" destId="{68B4B9C7-8717-4EDD-8787-C221853F649B}" srcOrd="0" destOrd="0" parTransId="{BA93097D-FB50-4853-9EB0-B086E79EBA53}" sibTransId="{0F04F312-9797-4694-B460-D8B30B1838EB}"/>
    <dgm:cxn modelId="{F144A98A-48D4-4FEA-AF5E-A9ABC794C071}" type="presOf" srcId="{8293D067-C0F8-4D92-94AD-4207BA3E0043}" destId="{A5900455-95FC-43FF-85F1-A9E5E54D79B3}" srcOrd="0" destOrd="4" presId="urn:microsoft.com/office/officeart/2005/8/layout/hList6"/>
    <dgm:cxn modelId="{F58AAD8A-0F64-4456-836A-2B987F7C34E1}" srcId="{73FD3D8F-B944-4F62-8766-BAB3B6E41A15}" destId="{A611A5D1-EFBE-4028-96C6-D36EFAC0B54F}" srcOrd="1" destOrd="0" parTransId="{79CAAB64-6866-41FC-AC50-41D07E4B9A34}" sibTransId="{E9A184EB-EF1E-467D-9544-720225A9828E}"/>
    <dgm:cxn modelId="{64B0298B-647B-4697-B9BA-F799FD68C156}" srcId="{AC16C753-6747-402B-94DA-A58A8D80D9B5}" destId="{CD129155-C76D-4A04-93C2-7FE3CBFFFB84}" srcOrd="0" destOrd="0" parTransId="{A5F83D3C-EE46-4905-9531-7EEC58439498}" sibTransId="{09D940FD-C7E6-44B7-9D37-BCE1DD5A97E1}"/>
    <dgm:cxn modelId="{70B0CC91-3FBE-42FF-89FF-31A06E0D9F30}" srcId="{AC16C753-6747-402B-94DA-A58A8D80D9B5}" destId="{B53BCB3A-D0AF-417C-88F7-FBA9521626D0}" srcOrd="1" destOrd="0" parTransId="{66C8E82F-A497-4608-887E-DB607B495764}" sibTransId="{6B815CC6-545D-407E-9EE3-D8D099BB6969}"/>
    <dgm:cxn modelId="{38972993-560C-4C18-9A3F-FB769310CF3C}" type="presOf" srcId="{C349B31F-5C95-4E9E-9B8A-4D9395344D8A}" destId="{9BE04EE6-1E61-4BDB-927C-C96C13166FE9}" srcOrd="0" destOrd="5" presId="urn:microsoft.com/office/officeart/2005/8/layout/hList6"/>
    <dgm:cxn modelId="{B37CE9A4-2B92-4B96-B286-638CD5605142}" srcId="{98B6131D-EC41-473B-8177-45F504B5FB10}" destId="{6DCCC9B1-739A-441B-949C-E7730C64B595}" srcOrd="1" destOrd="0" parTransId="{F219F7F6-06D9-4463-A4DF-10B9D27F2172}" sibTransId="{D8080046-8BC3-4843-8E8C-53445A0BF7F0}"/>
    <dgm:cxn modelId="{471665A7-63F6-46C5-AF5E-3BD7187D9D16}" type="presOf" srcId="{F28FE95A-68A6-4EB9-A8F1-32AA5FE71D12}" destId="{9B961A3D-A389-4E71-BADC-3BFF95CB4574}" srcOrd="0" destOrd="0" presId="urn:microsoft.com/office/officeart/2005/8/layout/hList6"/>
    <dgm:cxn modelId="{E7D2E9B7-ABA5-4059-98B2-571673A890F0}" type="presOf" srcId="{AFDB1CC7-A171-4669-AA0C-C7A3E6922F39}" destId="{56232FD9-BE3B-4241-A7F6-CCA4A9EF7CA2}" srcOrd="0" destOrd="4" presId="urn:microsoft.com/office/officeart/2005/8/layout/hList6"/>
    <dgm:cxn modelId="{4F98BFBB-0E2C-4B1F-B6CC-4B33C22F1A5B}" srcId="{774C0ED3-B9AA-4002-995A-6BA61B1482A8}" destId="{697156E4-7CC2-466F-B27C-BFF066A1E8D7}" srcOrd="0" destOrd="0" parTransId="{7500FA76-7C88-4868-914F-B27D5E11C1E9}" sibTransId="{6D685385-7F19-4AC8-A7B5-45D6DE19F395}"/>
    <dgm:cxn modelId="{539FF5C3-ACF0-4819-8647-AD31A0C097BB}" type="presOf" srcId="{256A16D5-7378-4E6A-BE4A-BB9401314D40}" destId="{A5900455-95FC-43FF-85F1-A9E5E54D79B3}" srcOrd="0" destOrd="0" presId="urn:microsoft.com/office/officeart/2005/8/layout/hList6"/>
    <dgm:cxn modelId="{EB6121CE-38BB-474B-9043-795575F9DB47}" srcId="{0E38AF85-3602-4F4C-A793-C95FB099FC28}" destId="{AFDB1CC7-A171-4669-AA0C-C7A3E6922F39}" srcOrd="2" destOrd="0" parTransId="{45FA5176-C586-452D-BF88-DD7D2903E9EF}" sibTransId="{5D00AB8E-9225-4068-B92C-049178F8553A}"/>
    <dgm:cxn modelId="{1D8328CE-4488-491F-8500-959B555A43F7}" type="presOf" srcId="{FF84B905-73DD-42C7-A406-9C460EC0154B}" destId="{56232FD9-BE3B-4241-A7F6-CCA4A9EF7CA2}" srcOrd="0" destOrd="5" presId="urn:microsoft.com/office/officeart/2005/8/layout/hList6"/>
    <dgm:cxn modelId="{37BAB2CE-49AE-4FC3-9500-F49B3E17C1DE}" srcId="{F28FE95A-68A6-4EB9-A8F1-32AA5FE71D12}" destId="{3E352ABA-EB2A-4FCC-96C0-743B82C9D8AD}" srcOrd="0" destOrd="0" parTransId="{605285C7-1840-4044-B6C4-D1627867437E}" sibTransId="{2C3616DD-5237-4288-AF3C-EE71D9F89F4D}"/>
    <dgm:cxn modelId="{BCEADFD7-67DF-42F3-B157-062660BB19AD}" srcId="{F28FE95A-68A6-4EB9-A8F1-32AA5FE71D12}" destId="{98B6131D-EC41-473B-8177-45F504B5FB10}" srcOrd="1" destOrd="0" parTransId="{3924D99F-DAC2-4959-B7F8-A27F5AF050E9}" sibTransId="{9DD0BB33-8B7C-4890-B899-7C14B5C42D87}"/>
    <dgm:cxn modelId="{15ABB1DB-3FBC-4E72-A0F4-F88DFF02E6EE}" srcId="{774C0ED3-B9AA-4002-995A-6BA61B1482A8}" destId="{8293D067-C0F8-4D92-94AD-4207BA3E0043}" srcOrd="1" destOrd="0" parTransId="{85F13B65-7886-4572-BC23-EAFEBECF4DDF}" sibTransId="{FAF013C9-399D-42CF-BF41-1BBF870D5FF2}"/>
    <dgm:cxn modelId="{94DAA9DD-E3FE-4CAC-B0C4-415C28F16EF6}" srcId="{3E352ABA-EB2A-4FCC-96C0-743B82C9D8AD}" destId="{FF84B905-73DD-42C7-A406-9C460EC0154B}" srcOrd="1" destOrd="0" parTransId="{6F806CCA-5DF5-48A4-BA1E-419C85F1E6DC}" sibTransId="{965893D1-A37A-4FFF-8866-0E085E2CFF82}"/>
    <dgm:cxn modelId="{9C830BE3-541E-4458-8FD0-F9A785F53EA7}" type="presOf" srcId="{6DCCC9B1-739A-441B-949C-E7730C64B595}" destId="{9BE04EE6-1E61-4BDB-927C-C96C13166FE9}" srcOrd="0" destOrd="4" presId="urn:microsoft.com/office/officeart/2005/8/layout/hList6"/>
    <dgm:cxn modelId="{2D4821F2-9E30-40A4-A231-646E052F5DC0}" srcId="{98B6131D-EC41-473B-8177-45F504B5FB10}" destId="{C349B31F-5C95-4E9E-9B8A-4D9395344D8A}" srcOrd="2" destOrd="0" parTransId="{9B9E4AD1-234D-4A04-8FB5-55B2298DA8AC}" sibTransId="{1A517785-EC35-4652-85D3-ADC0945CEBE8}"/>
    <dgm:cxn modelId="{393C29F6-6F5C-49F8-B251-E65E457841C9}" type="presOf" srcId="{73FD3D8F-B944-4F62-8766-BAB3B6E41A15}" destId="{9BE04EE6-1E61-4BDB-927C-C96C13166FE9}" srcOrd="0" destOrd="1" presId="urn:microsoft.com/office/officeart/2005/8/layout/hList6"/>
    <dgm:cxn modelId="{1D6D37F6-9334-4644-A742-8440ED39A04F}" srcId="{F28FE95A-68A6-4EB9-A8F1-32AA5FE71D12}" destId="{256A16D5-7378-4E6A-BE4A-BB9401314D40}" srcOrd="2" destOrd="0" parTransId="{B5237FE3-5B32-4409-8851-9AA04398C59B}" sibTransId="{EF109AE3-2E18-4F28-86B8-4B7C2A4DAD71}"/>
    <dgm:cxn modelId="{74CB34FC-3ECA-4408-A768-DAFD66258D7C}" type="presOf" srcId="{774C0ED3-B9AA-4002-995A-6BA61B1482A8}" destId="{A5900455-95FC-43FF-85F1-A9E5E54D79B3}" srcOrd="0" destOrd="2" presId="urn:microsoft.com/office/officeart/2005/8/layout/hList6"/>
    <dgm:cxn modelId="{AFB93D31-6615-4D9A-B63B-A3BFDDD66459}" type="presParOf" srcId="{9B961A3D-A389-4E71-BADC-3BFF95CB4574}" destId="{56232FD9-BE3B-4241-A7F6-CCA4A9EF7CA2}" srcOrd="0" destOrd="0" presId="urn:microsoft.com/office/officeart/2005/8/layout/hList6"/>
    <dgm:cxn modelId="{A6CD297B-0975-4128-9DA2-2E7F5BC56E6C}" type="presParOf" srcId="{9B961A3D-A389-4E71-BADC-3BFF95CB4574}" destId="{626CB4A4-BED7-42AE-8A3C-2D85A7E462F1}" srcOrd="1" destOrd="0" presId="urn:microsoft.com/office/officeart/2005/8/layout/hList6"/>
    <dgm:cxn modelId="{8F0E3515-C4BB-4B0E-9FD3-5A8EF32D73D2}" type="presParOf" srcId="{9B961A3D-A389-4E71-BADC-3BFF95CB4574}" destId="{9BE04EE6-1E61-4BDB-927C-C96C13166FE9}" srcOrd="2" destOrd="0" presId="urn:microsoft.com/office/officeart/2005/8/layout/hList6"/>
    <dgm:cxn modelId="{3A46C6DB-5C65-46BA-B15E-F47342A433C7}" type="presParOf" srcId="{9B961A3D-A389-4E71-BADC-3BFF95CB4574}" destId="{FB5BDD9D-03EF-4545-B05C-749C32DB6B3A}" srcOrd="3" destOrd="0" presId="urn:microsoft.com/office/officeart/2005/8/layout/hList6"/>
    <dgm:cxn modelId="{5B483DFD-AC39-46B9-860A-FFF1078BC06F}" type="presParOf" srcId="{9B961A3D-A389-4E71-BADC-3BFF95CB4574}" destId="{A5900455-95FC-43FF-85F1-A9E5E54D79B3}" srcOrd="4" destOrd="0" presId="urn:microsoft.com/office/officeart/2005/8/layout/hList6"/>
    <dgm:cxn modelId="{EF10D6EA-29C9-4807-8A54-210CAEF5877B}" type="presParOf" srcId="{9B961A3D-A389-4E71-BADC-3BFF95CB4574}" destId="{6E95F609-947B-4F95-A1AF-05493DD0045E}" srcOrd="5" destOrd="0" presId="urn:microsoft.com/office/officeart/2005/8/layout/hList6"/>
    <dgm:cxn modelId="{BB940AA4-0AA8-40A5-A400-24970509E042}" type="presParOf" srcId="{9B961A3D-A389-4E71-BADC-3BFF95CB4574}" destId="{AF3017DB-41DD-42D2-B6D4-AC4C84A44749}"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D68E898-35DC-4AEC-9334-4B3B656045BD}"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en-GB"/>
        </a:p>
      </dgm:t>
    </dgm:pt>
    <dgm:pt modelId="{C41B9F2E-95E3-4903-BEA9-638BC1411A0F}">
      <dgm:prSet phldrT="[Text]"/>
      <dgm:spPr/>
      <dgm:t>
        <a:bodyPr/>
        <a:lstStyle/>
        <a:p>
          <a:r>
            <a:rPr lang="en-GB" dirty="0"/>
            <a:t>For there to be a transfer of an undertaking there needs to be</a:t>
          </a:r>
        </a:p>
      </dgm:t>
    </dgm:pt>
    <dgm:pt modelId="{06A8D67F-BF48-46C5-B041-9F1A503FCF8E}" type="parTrans" cxnId="{24DE94A9-A7F3-4617-A327-75398BA7BAFD}">
      <dgm:prSet/>
      <dgm:spPr/>
      <dgm:t>
        <a:bodyPr/>
        <a:lstStyle/>
        <a:p>
          <a:endParaRPr lang="en-GB"/>
        </a:p>
      </dgm:t>
    </dgm:pt>
    <dgm:pt modelId="{5B010E50-BE38-4B22-BB88-31204FFAAC51}" type="sibTrans" cxnId="{24DE94A9-A7F3-4617-A327-75398BA7BAFD}">
      <dgm:prSet/>
      <dgm:spPr/>
      <dgm:t>
        <a:bodyPr/>
        <a:lstStyle/>
        <a:p>
          <a:endParaRPr lang="en-GB"/>
        </a:p>
      </dgm:t>
    </dgm:pt>
    <dgm:pt modelId="{1711AFCB-369F-40F5-AEC0-5A85AA0DAAB7}">
      <dgm:prSet phldrT="[Text]"/>
      <dgm:spPr/>
      <dgm:t>
        <a:bodyPr/>
        <a:lstStyle/>
        <a:p>
          <a:r>
            <a:rPr lang="en-GB" dirty="0"/>
            <a:t>(stable) economic entity (SEE)</a:t>
          </a:r>
        </a:p>
      </dgm:t>
    </dgm:pt>
    <dgm:pt modelId="{4EF2CB7D-99AC-42D0-8250-F2B060DBDB49}" type="parTrans" cxnId="{900F63DB-72E9-453B-92BD-E2C273175A03}">
      <dgm:prSet/>
      <dgm:spPr/>
      <dgm:t>
        <a:bodyPr/>
        <a:lstStyle/>
        <a:p>
          <a:endParaRPr lang="en-GB"/>
        </a:p>
      </dgm:t>
    </dgm:pt>
    <dgm:pt modelId="{4214A5C7-0C37-424E-8BF6-E8A2536DFB9A}" type="sibTrans" cxnId="{900F63DB-72E9-453B-92BD-E2C273175A03}">
      <dgm:prSet/>
      <dgm:spPr/>
      <dgm:t>
        <a:bodyPr/>
        <a:lstStyle/>
        <a:p>
          <a:endParaRPr lang="en-GB"/>
        </a:p>
      </dgm:t>
    </dgm:pt>
    <dgm:pt modelId="{9A2031E3-9DF3-4CEC-87C0-A1674D708460}">
      <dgm:prSet phldrT="[Text]"/>
      <dgm:spPr/>
      <dgm:t>
        <a:bodyPr/>
        <a:lstStyle/>
        <a:p>
          <a:r>
            <a:rPr lang="en-GB" dirty="0"/>
            <a:t>(1) Organised grouping of resources</a:t>
          </a:r>
          <a:br>
            <a:rPr lang="en-GB" dirty="0"/>
          </a:br>
          <a:r>
            <a:rPr lang="en-GB" dirty="0"/>
            <a:t>(2) Pursues economic activity</a:t>
          </a:r>
          <a:br>
            <a:rPr lang="en-GB" dirty="0"/>
          </a:br>
          <a:r>
            <a:rPr lang="en-GB" dirty="0"/>
            <a:t>(3) central or ancillary (Reg. 3(2))</a:t>
          </a:r>
        </a:p>
      </dgm:t>
    </dgm:pt>
    <dgm:pt modelId="{7DE3DC37-DA65-4153-BE83-0D0A8592B4FE}" type="parTrans" cxnId="{51B2FD4F-EC93-4C30-A0AB-46FA885CF2EA}">
      <dgm:prSet/>
      <dgm:spPr/>
      <dgm:t>
        <a:bodyPr/>
        <a:lstStyle/>
        <a:p>
          <a:endParaRPr lang="en-GB"/>
        </a:p>
      </dgm:t>
    </dgm:pt>
    <dgm:pt modelId="{6266F904-0C5F-43C6-95A2-F183C7370936}" type="sibTrans" cxnId="{51B2FD4F-EC93-4C30-A0AB-46FA885CF2EA}">
      <dgm:prSet/>
      <dgm:spPr/>
      <dgm:t>
        <a:bodyPr/>
        <a:lstStyle/>
        <a:p>
          <a:endParaRPr lang="en-GB"/>
        </a:p>
      </dgm:t>
    </dgm:pt>
    <dgm:pt modelId="{DDB8B590-A263-438E-A6DD-6280DDED6452}">
      <dgm:prSet phldrT="[Text]"/>
      <dgm:spPr/>
      <dgm:t>
        <a:bodyPr/>
        <a:lstStyle/>
        <a:p>
          <a:r>
            <a:rPr lang="en-GB" i="1" dirty="0" err="1"/>
            <a:t>Amatori</a:t>
          </a:r>
          <a:r>
            <a:rPr lang="en-GB" i="1" dirty="0"/>
            <a:t>: </a:t>
          </a:r>
          <a:r>
            <a:rPr lang="en-GB" i="0" dirty="0"/>
            <a:t>SEE must have a sufficient degree of functional  autonomy </a:t>
          </a:r>
          <a:r>
            <a:rPr lang="en-GB" i="0" dirty="0" err="1"/>
            <a:t>ie</a:t>
          </a:r>
          <a:r>
            <a:rPr lang="en-GB" i="0" dirty="0"/>
            <a:t> powers granted to those in charge to organise the work</a:t>
          </a:r>
        </a:p>
      </dgm:t>
    </dgm:pt>
    <dgm:pt modelId="{36395083-B5B5-4E96-A32C-5971DA66FC54}" type="parTrans" cxnId="{3F293EFF-6F44-4310-A2F9-6AA61AF62BB5}">
      <dgm:prSet/>
      <dgm:spPr/>
      <dgm:t>
        <a:bodyPr/>
        <a:lstStyle/>
        <a:p>
          <a:endParaRPr lang="en-GB"/>
        </a:p>
      </dgm:t>
    </dgm:pt>
    <dgm:pt modelId="{172B6FA1-93AB-44A4-830E-007BC750CBD5}" type="sibTrans" cxnId="{3F293EFF-6F44-4310-A2F9-6AA61AF62BB5}">
      <dgm:prSet/>
      <dgm:spPr/>
      <dgm:t>
        <a:bodyPr/>
        <a:lstStyle/>
        <a:p>
          <a:endParaRPr lang="en-GB"/>
        </a:p>
      </dgm:t>
    </dgm:pt>
    <dgm:pt modelId="{9483DF70-7374-43E1-B91B-BCAEA4826AD5}">
      <dgm:prSet phldrT="[Text]"/>
      <dgm:spPr/>
      <dgm:t>
        <a:bodyPr/>
        <a:lstStyle/>
        <a:p>
          <a:r>
            <a:rPr lang="en-GB" dirty="0"/>
            <a:t>transfer</a:t>
          </a:r>
        </a:p>
      </dgm:t>
    </dgm:pt>
    <dgm:pt modelId="{3C8AFF61-4CCD-40EA-BF70-7E2B5D09F504}" type="parTrans" cxnId="{D2D22429-926B-4566-98E9-65944262BE89}">
      <dgm:prSet/>
      <dgm:spPr/>
      <dgm:t>
        <a:bodyPr/>
        <a:lstStyle/>
        <a:p>
          <a:endParaRPr lang="en-GB"/>
        </a:p>
      </dgm:t>
    </dgm:pt>
    <dgm:pt modelId="{B11D2BB1-7936-4653-BE06-083219AB1BDD}" type="sibTrans" cxnId="{D2D22429-926B-4566-98E9-65944262BE89}">
      <dgm:prSet/>
      <dgm:spPr/>
      <dgm:t>
        <a:bodyPr/>
        <a:lstStyle/>
        <a:p>
          <a:endParaRPr lang="en-GB"/>
        </a:p>
      </dgm:t>
    </dgm:pt>
    <dgm:pt modelId="{087AA4F0-5B08-458C-8C40-57202E04A905}">
      <dgm:prSet phldrT="[Text]"/>
      <dgm:spPr/>
      <dgm:t>
        <a:bodyPr/>
        <a:lstStyle/>
        <a:p>
          <a:r>
            <a:rPr lang="en-GB" dirty="0"/>
            <a:t>Contract </a:t>
          </a:r>
          <a:r>
            <a:rPr lang="en-GB" dirty="0" err="1"/>
            <a:t>eg</a:t>
          </a:r>
          <a:r>
            <a:rPr lang="en-GB" dirty="0"/>
            <a:t> sale, leasing, [contacting out]</a:t>
          </a:r>
        </a:p>
      </dgm:t>
    </dgm:pt>
    <dgm:pt modelId="{0FE31041-3314-40AA-8B97-D6DEB326C00B}" type="parTrans" cxnId="{3DED8477-951E-44B8-8DFF-83A19B21219A}">
      <dgm:prSet/>
      <dgm:spPr/>
      <dgm:t>
        <a:bodyPr/>
        <a:lstStyle/>
        <a:p>
          <a:endParaRPr lang="en-GB"/>
        </a:p>
      </dgm:t>
    </dgm:pt>
    <dgm:pt modelId="{B30E1140-62DE-4AC0-8E46-8FAC050C46CD}" type="sibTrans" cxnId="{3DED8477-951E-44B8-8DFF-83A19B21219A}">
      <dgm:prSet/>
      <dgm:spPr/>
      <dgm:t>
        <a:bodyPr/>
        <a:lstStyle/>
        <a:p>
          <a:endParaRPr lang="en-GB"/>
        </a:p>
      </dgm:t>
    </dgm:pt>
    <dgm:pt modelId="{44C468D0-C10F-4348-BE8D-263D4B42A1B7}">
      <dgm:prSet phldrT="[Text]"/>
      <dgm:spPr/>
      <dgm:t>
        <a:bodyPr/>
        <a:lstStyle/>
        <a:p>
          <a:r>
            <a:rPr lang="en-GB" dirty="0"/>
            <a:t>Transfer between two companies in the same corporate group (</a:t>
          </a:r>
          <a:r>
            <a:rPr lang="en-GB" i="1" dirty="0"/>
            <a:t>Allen</a:t>
          </a:r>
          <a:r>
            <a:rPr lang="en-GB" i="0" dirty="0"/>
            <a:t>)</a:t>
          </a:r>
          <a:endParaRPr lang="en-GB" dirty="0"/>
        </a:p>
      </dgm:t>
    </dgm:pt>
    <dgm:pt modelId="{C433135E-A21F-42EE-8874-6A483E0C7DEE}" type="parTrans" cxnId="{A7F1EAE4-1956-4670-8534-108B77DB4631}">
      <dgm:prSet/>
      <dgm:spPr/>
      <dgm:t>
        <a:bodyPr/>
        <a:lstStyle/>
        <a:p>
          <a:endParaRPr lang="en-GB"/>
        </a:p>
      </dgm:t>
    </dgm:pt>
    <dgm:pt modelId="{4A0D2DD0-5F45-4A3A-87F3-72D093B1A460}" type="sibTrans" cxnId="{A7F1EAE4-1956-4670-8534-108B77DB4631}">
      <dgm:prSet/>
      <dgm:spPr/>
      <dgm:t>
        <a:bodyPr/>
        <a:lstStyle/>
        <a:p>
          <a:endParaRPr lang="en-GB"/>
        </a:p>
      </dgm:t>
    </dgm:pt>
    <dgm:pt modelId="{E529E517-C75F-47FF-BF03-20EFB4FAB2A7}">
      <dgm:prSet phldrT="[Text]"/>
      <dgm:spPr/>
      <dgm:t>
        <a:bodyPr/>
        <a:lstStyle/>
        <a:p>
          <a:r>
            <a:rPr lang="en-GB" dirty="0"/>
            <a:t>Unilateral decision by public authorities (</a:t>
          </a:r>
          <a:r>
            <a:rPr lang="en-GB" i="1" dirty="0" err="1"/>
            <a:t>Bartol</a:t>
          </a:r>
          <a:r>
            <a:rPr lang="en-GB" i="0" dirty="0"/>
            <a:t>)</a:t>
          </a:r>
          <a:endParaRPr lang="en-GB" dirty="0"/>
        </a:p>
      </dgm:t>
    </dgm:pt>
    <dgm:pt modelId="{F32BCA13-CA23-47FF-B61E-0375F26B48B6}" type="parTrans" cxnId="{2C6D6D0C-9FDE-49CA-A831-7F26F12501AD}">
      <dgm:prSet/>
      <dgm:spPr/>
      <dgm:t>
        <a:bodyPr/>
        <a:lstStyle/>
        <a:p>
          <a:endParaRPr lang="en-GB"/>
        </a:p>
      </dgm:t>
    </dgm:pt>
    <dgm:pt modelId="{0E0059F3-F1D8-41E2-A28E-20828C856BE8}" type="sibTrans" cxnId="{2C6D6D0C-9FDE-49CA-A831-7F26F12501AD}">
      <dgm:prSet/>
      <dgm:spPr/>
      <dgm:t>
        <a:bodyPr/>
        <a:lstStyle/>
        <a:p>
          <a:endParaRPr lang="en-GB"/>
        </a:p>
      </dgm:t>
    </dgm:pt>
    <dgm:pt modelId="{EB333990-E5FA-4015-8AFD-3696874CAEFF}">
      <dgm:prSet phldrT="[Text]"/>
      <dgm:spPr/>
      <dgm:t>
        <a:bodyPr/>
        <a:lstStyle/>
        <a:p>
          <a:r>
            <a:rPr lang="en-GB" dirty="0"/>
            <a:t>(stable) identity ie functional autonomy</a:t>
          </a:r>
        </a:p>
      </dgm:t>
    </dgm:pt>
    <dgm:pt modelId="{948C053A-A2BD-46BE-9FFA-31AE0288D710}" type="parTrans" cxnId="{242E33A4-D485-40CA-B811-97C03189E321}">
      <dgm:prSet/>
      <dgm:spPr/>
      <dgm:t>
        <a:bodyPr/>
        <a:lstStyle/>
        <a:p>
          <a:endParaRPr lang="en-GB"/>
        </a:p>
      </dgm:t>
    </dgm:pt>
    <dgm:pt modelId="{7300E7D2-A707-4AA3-B02B-AEE128726E77}" type="sibTrans" cxnId="{242E33A4-D485-40CA-B811-97C03189E321}">
      <dgm:prSet/>
      <dgm:spPr/>
      <dgm:t>
        <a:bodyPr/>
        <a:lstStyle/>
        <a:p>
          <a:endParaRPr lang="en-GB"/>
        </a:p>
      </dgm:t>
    </dgm:pt>
    <dgm:pt modelId="{D5022835-F38B-480B-8C28-C052E41D44E4}">
      <dgm:prSet phldrT="[Text]"/>
      <dgm:spPr/>
      <dgm:t>
        <a:bodyPr/>
        <a:lstStyle/>
        <a:p>
          <a:r>
            <a:rPr lang="en-GB" i="1" dirty="0" err="1"/>
            <a:t>Spijkers</a:t>
          </a:r>
          <a:r>
            <a:rPr lang="en-GB" i="0" dirty="0"/>
            <a:t> formula</a:t>
          </a:r>
          <a:endParaRPr lang="en-GB" i="1" dirty="0"/>
        </a:p>
      </dgm:t>
    </dgm:pt>
    <dgm:pt modelId="{2E53D473-0478-4000-9D22-38941532CDB5}" type="parTrans" cxnId="{3E11511B-0A5D-4F3A-B1BA-77FA7B539577}">
      <dgm:prSet/>
      <dgm:spPr/>
      <dgm:t>
        <a:bodyPr/>
        <a:lstStyle/>
        <a:p>
          <a:endParaRPr lang="en-GB"/>
        </a:p>
      </dgm:t>
    </dgm:pt>
    <dgm:pt modelId="{9E6B4281-1681-4711-AF15-AE295F2143C2}" type="sibTrans" cxnId="{3E11511B-0A5D-4F3A-B1BA-77FA7B539577}">
      <dgm:prSet/>
      <dgm:spPr/>
      <dgm:t>
        <a:bodyPr/>
        <a:lstStyle/>
        <a:p>
          <a:endParaRPr lang="en-GB"/>
        </a:p>
      </dgm:t>
    </dgm:pt>
    <dgm:pt modelId="{EFA24AF7-2C26-4A24-B17D-251800AE276E}">
      <dgm:prSet phldrT="[Text]"/>
      <dgm:spPr/>
      <dgm:t>
        <a:bodyPr/>
        <a:lstStyle/>
        <a:p>
          <a:r>
            <a:rPr lang="en-GB" i="0" dirty="0"/>
            <a:t>Similarity of pre and post transfer activity (</a:t>
          </a:r>
          <a:r>
            <a:rPr lang="en-GB" i="1" dirty="0"/>
            <a:t>Schmidt)</a:t>
          </a:r>
        </a:p>
      </dgm:t>
    </dgm:pt>
    <dgm:pt modelId="{8407351A-B646-4FC7-ABC8-4DDA6EDD2A04}" type="parTrans" cxnId="{5AFE6097-2CE4-40C4-9E42-6FD4365C58FC}">
      <dgm:prSet/>
      <dgm:spPr/>
      <dgm:t>
        <a:bodyPr/>
        <a:lstStyle/>
        <a:p>
          <a:endParaRPr lang="en-GB"/>
        </a:p>
      </dgm:t>
    </dgm:pt>
    <dgm:pt modelId="{755E52DC-55F4-450C-9525-43ACFA02753B}" type="sibTrans" cxnId="{5AFE6097-2CE4-40C4-9E42-6FD4365C58FC}">
      <dgm:prSet/>
      <dgm:spPr/>
      <dgm:t>
        <a:bodyPr/>
        <a:lstStyle/>
        <a:p>
          <a:endParaRPr lang="en-GB"/>
        </a:p>
      </dgm:t>
    </dgm:pt>
    <dgm:pt modelId="{6FD4E7DB-D6EC-496A-A329-FD4A13BEEA46}">
      <dgm:prSet phldrT="[Text]"/>
      <dgm:spPr/>
      <dgm:t>
        <a:bodyPr/>
        <a:lstStyle/>
        <a:p>
          <a:r>
            <a:rPr lang="en-GB" i="1" dirty="0" err="1"/>
            <a:t>Suezen</a:t>
          </a:r>
          <a:r>
            <a:rPr lang="en-GB" i="0" dirty="0"/>
            <a:t>: assets and non-assets based transfer</a:t>
          </a:r>
        </a:p>
      </dgm:t>
    </dgm:pt>
    <dgm:pt modelId="{4EF1576A-BC38-4A68-8248-BF8FF08DAA96}" type="parTrans" cxnId="{3A82BF25-F298-4D44-A3AF-C4D8CFE6FBCF}">
      <dgm:prSet/>
      <dgm:spPr/>
      <dgm:t>
        <a:bodyPr/>
        <a:lstStyle/>
        <a:p>
          <a:endParaRPr lang="en-GB"/>
        </a:p>
      </dgm:t>
    </dgm:pt>
    <dgm:pt modelId="{7D11D1CB-894E-42A6-9EC2-F76293CF04DF}" type="sibTrans" cxnId="{3A82BF25-F298-4D44-A3AF-C4D8CFE6FBCF}">
      <dgm:prSet/>
      <dgm:spPr/>
      <dgm:t>
        <a:bodyPr/>
        <a:lstStyle/>
        <a:p>
          <a:endParaRPr lang="en-GB"/>
        </a:p>
      </dgm:t>
    </dgm:pt>
    <dgm:pt modelId="{6521F4D2-E5B2-4FD8-BB7A-7A6E9BF0CA0A}">
      <dgm:prSet phldrT="[Text]"/>
      <dgm:spPr/>
      <dgm:t>
        <a:bodyPr/>
        <a:lstStyle/>
        <a:p>
          <a:r>
            <a:rPr lang="en-GB" i="0" dirty="0"/>
            <a:t>Activity is not entity</a:t>
          </a:r>
        </a:p>
      </dgm:t>
    </dgm:pt>
    <dgm:pt modelId="{6BBD413F-A595-4731-B507-A3F51448EC67}" type="parTrans" cxnId="{13A766E3-28C9-47CA-B8A4-0B0BDED5DBCD}">
      <dgm:prSet/>
      <dgm:spPr/>
      <dgm:t>
        <a:bodyPr/>
        <a:lstStyle/>
        <a:p>
          <a:endParaRPr lang="en-GB"/>
        </a:p>
      </dgm:t>
    </dgm:pt>
    <dgm:pt modelId="{6277DAF4-23E2-4D27-A45E-63CB8E280CFD}" type="sibTrans" cxnId="{13A766E3-28C9-47CA-B8A4-0B0BDED5DBCD}">
      <dgm:prSet/>
      <dgm:spPr/>
      <dgm:t>
        <a:bodyPr/>
        <a:lstStyle/>
        <a:p>
          <a:endParaRPr lang="en-GB"/>
        </a:p>
      </dgm:t>
    </dgm:pt>
    <dgm:pt modelId="{01575F48-7B8B-44BB-8502-768FCA869EAB}">
      <dgm:prSet phldrT="[Text]"/>
      <dgm:spPr/>
      <dgm:t>
        <a:bodyPr/>
        <a:lstStyle/>
        <a:p>
          <a:r>
            <a:rPr lang="en-GB" i="0" dirty="0"/>
            <a:t>Need not be the main purposes of the relevant organisation</a:t>
          </a:r>
        </a:p>
      </dgm:t>
    </dgm:pt>
    <dgm:pt modelId="{9E4B6AB5-6912-445C-956B-FFE3A84ACA9B}" type="parTrans" cxnId="{2005094F-01EF-48A5-8CD1-56B00F736B02}">
      <dgm:prSet/>
      <dgm:spPr/>
      <dgm:t>
        <a:bodyPr/>
        <a:lstStyle/>
        <a:p>
          <a:endParaRPr lang="en-GB"/>
        </a:p>
      </dgm:t>
    </dgm:pt>
    <dgm:pt modelId="{0CCBB3B5-A156-4B09-928B-4383753473BE}" type="sibTrans" cxnId="{2005094F-01EF-48A5-8CD1-56B00F736B02}">
      <dgm:prSet/>
      <dgm:spPr/>
      <dgm:t>
        <a:bodyPr/>
        <a:lstStyle/>
        <a:p>
          <a:endParaRPr lang="en-GB"/>
        </a:p>
      </dgm:t>
    </dgm:pt>
    <dgm:pt modelId="{F3C56A8F-86FA-48E7-A265-F9934A9A6C5A}" type="pres">
      <dgm:prSet presAssocID="{2D68E898-35DC-4AEC-9334-4B3B656045BD}" presName="hierChild1" presStyleCnt="0">
        <dgm:presLayoutVars>
          <dgm:orgChart val="1"/>
          <dgm:chPref val="1"/>
          <dgm:dir/>
          <dgm:animOne val="branch"/>
          <dgm:animLvl val="lvl"/>
          <dgm:resizeHandles/>
        </dgm:presLayoutVars>
      </dgm:prSet>
      <dgm:spPr/>
    </dgm:pt>
    <dgm:pt modelId="{13CC69D0-038A-4853-851B-F8EA17E7F236}" type="pres">
      <dgm:prSet presAssocID="{C41B9F2E-95E3-4903-BEA9-638BC1411A0F}" presName="hierRoot1" presStyleCnt="0">
        <dgm:presLayoutVars>
          <dgm:hierBranch val="init"/>
        </dgm:presLayoutVars>
      </dgm:prSet>
      <dgm:spPr/>
    </dgm:pt>
    <dgm:pt modelId="{BB5D8F39-43F0-43EB-8899-E79B2E498C62}" type="pres">
      <dgm:prSet presAssocID="{C41B9F2E-95E3-4903-BEA9-638BC1411A0F}" presName="rootComposite1" presStyleCnt="0"/>
      <dgm:spPr/>
    </dgm:pt>
    <dgm:pt modelId="{F5815313-A45E-49D0-A0AF-5F9F22E1EFAA}" type="pres">
      <dgm:prSet presAssocID="{C41B9F2E-95E3-4903-BEA9-638BC1411A0F}" presName="rootText1" presStyleLbl="node0" presStyleIdx="0" presStyleCnt="1">
        <dgm:presLayoutVars>
          <dgm:chPref val="3"/>
        </dgm:presLayoutVars>
      </dgm:prSet>
      <dgm:spPr/>
    </dgm:pt>
    <dgm:pt modelId="{86B59C3A-0B5C-4104-A09F-9FD1B2B5D1A9}" type="pres">
      <dgm:prSet presAssocID="{C41B9F2E-95E3-4903-BEA9-638BC1411A0F}" presName="rootConnector1" presStyleLbl="node1" presStyleIdx="0" presStyleCnt="0"/>
      <dgm:spPr/>
    </dgm:pt>
    <dgm:pt modelId="{A4045097-8412-43AC-BBC8-47EE27F91A1D}" type="pres">
      <dgm:prSet presAssocID="{C41B9F2E-95E3-4903-BEA9-638BC1411A0F}" presName="hierChild2" presStyleCnt="0"/>
      <dgm:spPr/>
    </dgm:pt>
    <dgm:pt modelId="{5378A2DF-2361-4F86-AA8D-5D6DAF4FB029}" type="pres">
      <dgm:prSet presAssocID="{4EF2CB7D-99AC-42D0-8250-F2B060DBDB49}" presName="Name37" presStyleLbl="parChTrans1D2" presStyleIdx="0" presStyleCnt="3"/>
      <dgm:spPr/>
    </dgm:pt>
    <dgm:pt modelId="{B7232CD0-9E00-43D4-9054-00F8C1E8DE94}" type="pres">
      <dgm:prSet presAssocID="{1711AFCB-369F-40F5-AEC0-5A85AA0DAAB7}" presName="hierRoot2" presStyleCnt="0">
        <dgm:presLayoutVars>
          <dgm:hierBranch val="init"/>
        </dgm:presLayoutVars>
      </dgm:prSet>
      <dgm:spPr/>
    </dgm:pt>
    <dgm:pt modelId="{8D5A43FF-86BA-40A5-9B8B-B0D9206AB0A9}" type="pres">
      <dgm:prSet presAssocID="{1711AFCB-369F-40F5-AEC0-5A85AA0DAAB7}" presName="rootComposite" presStyleCnt="0"/>
      <dgm:spPr/>
    </dgm:pt>
    <dgm:pt modelId="{53BF9611-93B8-43EC-86A2-502ADD78AA93}" type="pres">
      <dgm:prSet presAssocID="{1711AFCB-369F-40F5-AEC0-5A85AA0DAAB7}" presName="rootText" presStyleLbl="node2" presStyleIdx="0" presStyleCnt="3">
        <dgm:presLayoutVars>
          <dgm:chPref val="3"/>
        </dgm:presLayoutVars>
      </dgm:prSet>
      <dgm:spPr/>
    </dgm:pt>
    <dgm:pt modelId="{EC16D05F-2558-4700-B648-046990726FAD}" type="pres">
      <dgm:prSet presAssocID="{1711AFCB-369F-40F5-AEC0-5A85AA0DAAB7}" presName="rootConnector" presStyleLbl="node2" presStyleIdx="0" presStyleCnt="3"/>
      <dgm:spPr/>
    </dgm:pt>
    <dgm:pt modelId="{994EF5F4-40D4-43AD-8DA0-2C1493615BBF}" type="pres">
      <dgm:prSet presAssocID="{1711AFCB-369F-40F5-AEC0-5A85AA0DAAB7}" presName="hierChild4" presStyleCnt="0"/>
      <dgm:spPr/>
    </dgm:pt>
    <dgm:pt modelId="{08A62462-C9B4-4E27-9749-F3518A19FC15}" type="pres">
      <dgm:prSet presAssocID="{7DE3DC37-DA65-4153-BE83-0D0A8592B4FE}" presName="Name37" presStyleLbl="parChTrans1D3" presStyleIdx="0" presStyleCnt="10"/>
      <dgm:spPr/>
    </dgm:pt>
    <dgm:pt modelId="{A233F96A-D609-4EE5-9455-3B203DA7725F}" type="pres">
      <dgm:prSet presAssocID="{9A2031E3-9DF3-4CEC-87C0-A1674D708460}" presName="hierRoot2" presStyleCnt="0">
        <dgm:presLayoutVars>
          <dgm:hierBranch val="init"/>
        </dgm:presLayoutVars>
      </dgm:prSet>
      <dgm:spPr/>
    </dgm:pt>
    <dgm:pt modelId="{9C48EF7E-7DE9-43D3-893A-FEDAEB3E23CB}" type="pres">
      <dgm:prSet presAssocID="{9A2031E3-9DF3-4CEC-87C0-A1674D708460}" presName="rootComposite" presStyleCnt="0"/>
      <dgm:spPr/>
    </dgm:pt>
    <dgm:pt modelId="{C25BFFAC-5A11-41D4-9D45-5E42C490B695}" type="pres">
      <dgm:prSet presAssocID="{9A2031E3-9DF3-4CEC-87C0-A1674D708460}" presName="rootText" presStyleLbl="node3" presStyleIdx="0" presStyleCnt="10">
        <dgm:presLayoutVars>
          <dgm:chPref val="3"/>
        </dgm:presLayoutVars>
      </dgm:prSet>
      <dgm:spPr/>
    </dgm:pt>
    <dgm:pt modelId="{6B8D8405-2248-489F-BDE3-B8D6AD4DC2C6}" type="pres">
      <dgm:prSet presAssocID="{9A2031E3-9DF3-4CEC-87C0-A1674D708460}" presName="rootConnector" presStyleLbl="node3" presStyleIdx="0" presStyleCnt="10"/>
      <dgm:spPr/>
    </dgm:pt>
    <dgm:pt modelId="{9A0BDF7E-C9B1-47A9-B456-35BF3645ADBC}" type="pres">
      <dgm:prSet presAssocID="{9A2031E3-9DF3-4CEC-87C0-A1674D708460}" presName="hierChild4" presStyleCnt="0"/>
      <dgm:spPr/>
    </dgm:pt>
    <dgm:pt modelId="{5C938BFC-315A-4BD4-9A38-57BC5A4115D0}" type="pres">
      <dgm:prSet presAssocID="{9A2031E3-9DF3-4CEC-87C0-A1674D708460}" presName="hierChild5" presStyleCnt="0"/>
      <dgm:spPr/>
    </dgm:pt>
    <dgm:pt modelId="{E643EC9F-DEEB-49A0-A9C0-B463583EA0C9}" type="pres">
      <dgm:prSet presAssocID="{36395083-B5B5-4E96-A32C-5971DA66FC54}" presName="Name37" presStyleLbl="parChTrans1D3" presStyleIdx="1" presStyleCnt="10"/>
      <dgm:spPr/>
    </dgm:pt>
    <dgm:pt modelId="{32F54ED0-7D1A-4619-A48C-5D0FE4EF80AE}" type="pres">
      <dgm:prSet presAssocID="{DDB8B590-A263-438E-A6DD-6280DDED6452}" presName="hierRoot2" presStyleCnt="0">
        <dgm:presLayoutVars>
          <dgm:hierBranch val="init"/>
        </dgm:presLayoutVars>
      </dgm:prSet>
      <dgm:spPr/>
    </dgm:pt>
    <dgm:pt modelId="{EB56A482-D0CC-4F57-97DC-9AD2956BE8FD}" type="pres">
      <dgm:prSet presAssocID="{DDB8B590-A263-438E-A6DD-6280DDED6452}" presName="rootComposite" presStyleCnt="0"/>
      <dgm:spPr/>
    </dgm:pt>
    <dgm:pt modelId="{30344D85-D2D5-4163-BC1A-ED937B472FC9}" type="pres">
      <dgm:prSet presAssocID="{DDB8B590-A263-438E-A6DD-6280DDED6452}" presName="rootText" presStyleLbl="node3" presStyleIdx="1" presStyleCnt="10">
        <dgm:presLayoutVars>
          <dgm:chPref val="3"/>
        </dgm:presLayoutVars>
      </dgm:prSet>
      <dgm:spPr/>
    </dgm:pt>
    <dgm:pt modelId="{2503B3BE-1231-4383-874A-A39E1244CFF6}" type="pres">
      <dgm:prSet presAssocID="{DDB8B590-A263-438E-A6DD-6280DDED6452}" presName="rootConnector" presStyleLbl="node3" presStyleIdx="1" presStyleCnt="10"/>
      <dgm:spPr/>
    </dgm:pt>
    <dgm:pt modelId="{B88BD19C-DB7B-43D0-B752-4C854A33E59A}" type="pres">
      <dgm:prSet presAssocID="{DDB8B590-A263-438E-A6DD-6280DDED6452}" presName="hierChild4" presStyleCnt="0"/>
      <dgm:spPr/>
    </dgm:pt>
    <dgm:pt modelId="{8E7E8170-92EB-4513-B62A-0AF5AD79CC21}" type="pres">
      <dgm:prSet presAssocID="{DDB8B590-A263-438E-A6DD-6280DDED6452}" presName="hierChild5" presStyleCnt="0"/>
      <dgm:spPr/>
    </dgm:pt>
    <dgm:pt modelId="{D7504B8B-91B9-42DB-A33A-2837CF06020E}" type="pres">
      <dgm:prSet presAssocID="{6BBD413F-A595-4731-B507-A3F51448EC67}" presName="Name37" presStyleLbl="parChTrans1D3" presStyleIdx="2" presStyleCnt="10"/>
      <dgm:spPr/>
    </dgm:pt>
    <dgm:pt modelId="{0A3221E7-109D-4CDA-B564-DB6295C34EFB}" type="pres">
      <dgm:prSet presAssocID="{6521F4D2-E5B2-4FD8-BB7A-7A6E9BF0CA0A}" presName="hierRoot2" presStyleCnt="0">
        <dgm:presLayoutVars>
          <dgm:hierBranch val="init"/>
        </dgm:presLayoutVars>
      </dgm:prSet>
      <dgm:spPr/>
    </dgm:pt>
    <dgm:pt modelId="{059A8B8A-5224-4100-8D67-AA38A080207E}" type="pres">
      <dgm:prSet presAssocID="{6521F4D2-E5B2-4FD8-BB7A-7A6E9BF0CA0A}" presName="rootComposite" presStyleCnt="0"/>
      <dgm:spPr/>
    </dgm:pt>
    <dgm:pt modelId="{922BFD0F-6997-4C27-842D-0A4A226D874D}" type="pres">
      <dgm:prSet presAssocID="{6521F4D2-E5B2-4FD8-BB7A-7A6E9BF0CA0A}" presName="rootText" presStyleLbl="node3" presStyleIdx="2" presStyleCnt="10">
        <dgm:presLayoutVars>
          <dgm:chPref val="3"/>
        </dgm:presLayoutVars>
      </dgm:prSet>
      <dgm:spPr/>
    </dgm:pt>
    <dgm:pt modelId="{35F4934D-D685-42AA-A4D6-E9B9D79D64F5}" type="pres">
      <dgm:prSet presAssocID="{6521F4D2-E5B2-4FD8-BB7A-7A6E9BF0CA0A}" presName="rootConnector" presStyleLbl="node3" presStyleIdx="2" presStyleCnt="10"/>
      <dgm:spPr/>
    </dgm:pt>
    <dgm:pt modelId="{E6F70451-C845-47EF-8D6D-35FCB7A80C0B}" type="pres">
      <dgm:prSet presAssocID="{6521F4D2-E5B2-4FD8-BB7A-7A6E9BF0CA0A}" presName="hierChild4" presStyleCnt="0"/>
      <dgm:spPr/>
    </dgm:pt>
    <dgm:pt modelId="{0B6B8CED-AC14-42D7-9CA2-855AD726553A}" type="pres">
      <dgm:prSet presAssocID="{6521F4D2-E5B2-4FD8-BB7A-7A6E9BF0CA0A}" presName="hierChild5" presStyleCnt="0"/>
      <dgm:spPr/>
    </dgm:pt>
    <dgm:pt modelId="{6DB1C285-33A4-420B-8710-80791C90AE61}" type="pres">
      <dgm:prSet presAssocID="{9E4B6AB5-6912-445C-956B-FFE3A84ACA9B}" presName="Name37" presStyleLbl="parChTrans1D3" presStyleIdx="3" presStyleCnt="10"/>
      <dgm:spPr/>
    </dgm:pt>
    <dgm:pt modelId="{49C00C89-2DBA-4BD5-B961-55AF3150FAA5}" type="pres">
      <dgm:prSet presAssocID="{01575F48-7B8B-44BB-8502-768FCA869EAB}" presName="hierRoot2" presStyleCnt="0">
        <dgm:presLayoutVars>
          <dgm:hierBranch val="init"/>
        </dgm:presLayoutVars>
      </dgm:prSet>
      <dgm:spPr/>
    </dgm:pt>
    <dgm:pt modelId="{30C37D9D-D092-4315-ABFE-DAB4B488E7E2}" type="pres">
      <dgm:prSet presAssocID="{01575F48-7B8B-44BB-8502-768FCA869EAB}" presName="rootComposite" presStyleCnt="0"/>
      <dgm:spPr/>
    </dgm:pt>
    <dgm:pt modelId="{08908767-AE71-480F-BB49-740D1023CC8B}" type="pres">
      <dgm:prSet presAssocID="{01575F48-7B8B-44BB-8502-768FCA869EAB}" presName="rootText" presStyleLbl="node3" presStyleIdx="3" presStyleCnt="10">
        <dgm:presLayoutVars>
          <dgm:chPref val="3"/>
        </dgm:presLayoutVars>
      </dgm:prSet>
      <dgm:spPr/>
    </dgm:pt>
    <dgm:pt modelId="{DEACADFD-2A76-4662-B17C-EB28AAE49A5F}" type="pres">
      <dgm:prSet presAssocID="{01575F48-7B8B-44BB-8502-768FCA869EAB}" presName="rootConnector" presStyleLbl="node3" presStyleIdx="3" presStyleCnt="10"/>
      <dgm:spPr/>
    </dgm:pt>
    <dgm:pt modelId="{78E56275-6DCD-4648-B655-9022E715BB2F}" type="pres">
      <dgm:prSet presAssocID="{01575F48-7B8B-44BB-8502-768FCA869EAB}" presName="hierChild4" presStyleCnt="0"/>
      <dgm:spPr/>
    </dgm:pt>
    <dgm:pt modelId="{D7C5A2BC-79C1-422F-B652-59A44542821B}" type="pres">
      <dgm:prSet presAssocID="{01575F48-7B8B-44BB-8502-768FCA869EAB}" presName="hierChild5" presStyleCnt="0"/>
      <dgm:spPr/>
    </dgm:pt>
    <dgm:pt modelId="{4ECBFE4C-7C03-4CE1-ABB2-22CE15D470DE}" type="pres">
      <dgm:prSet presAssocID="{1711AFCB-369F-40F5-AEC0-5A85AA0DAAB7}" presName="hierChild5" presStyleCnt="0"/>
      <dgm:spPr/>
    </dgm:pt>
    <dgm:pt modelId="{3D141A6F-5BD7-4541-8A40-C886ED4818B7}" type="pres">
      <dgm:prSet presAssocID="{3C8AFF61-4CCD-40EA-BF70-7E2B5D09F504}" presName="Name37" presStyleLbl="parChTrans1D2" presStyleIdx="1" presStyleCnt="3"/>
      <dgm:spPr/>
    </dgm:pt>
    <dgm:pt modelId="{CDF83A49-4BFC-498C-A3D3-AAEB23FFE637}" type="pres">
      <dgm:prSet presAssocID="{9483DF70-7374-43E1-B91B-BCAEA4826AD5}" presName="hierRoot2" presStyleCnt="0">
        <dgm:presLayoutVars>
          <dgm:hierBranch val="init"/>
        </dgm:presLayoutVars>
      </dgm:prSet>
      <dgm:spPr/>
    </dgm:pt>
    <dgm:pt modelId="{5BB1E2DE-6D4E-480E-AD04-5B4FB6C8D56D}" type="pres">
      <dgm:prSet presAssocID="{9483DF70-7374-43E1-B91B-BCAEA4826AD5}" presName="rootComposite" presStyleCnt="0"/>
      <dgm:spPr/>
    </dgm:pt>
    <dgm:pt modelId="{B914BD34-32B7-44D5-A082-B0BA7C7A84DE}" type="pres">
      <dgm:prSet presAssocID="{9483DF70-7374-43E1-B91B-BCAEA4826AD5}" presName="rootText" presStyleLbl="node2" presStyleIdx="1" presStyleCnt="3">
        <dgm:presLayoutVars>
          <dgm:chPref val="3"/>
        </dgm:presLayoutVars>
      </dgm:prSet>
      <dgm:spPr/>
    </dgm:pt>
    <dgm:pt modelId="{20BD3903-BA72-4D5B-8528-A7626DB55B71}" type="pres">
      <dgm:prSet presAssocID="{9483DF70-7374-43E1-B91B-BCAEA4826AD5}" presName="rootConnector" presStyleLbl="node2" presStyleIdx="1" presStyleCnt="3"/>
      <dgm:spPr/>
    </dgm:pt>
    <dgm:pt modelId="{34D52DE1-4C42-4641-8A2A-88A229BC29BB}" type="pres">
      <dgm:prSet presAssocID="{9483DF70-7374-43E1-B91B-BCAEA4826AD5}" presName="hierChild4" presStyleCnt="0"/>
      <dgm:spPr/>
    </dgm:pt>
    <dgm:pt modelId="{56A7AABB-B085-4646-8DDD-088A2424F589}" type="pres">
      <dgm:prSet presAssocID="{0FE31041-3314-40AA-8B97-D6DEB326C00B}" presName="Name37" presStyleLbl="parChTrans1D3" presStyleIdx="4" presStyleCnt="10"/>
      <dgm:spPr/>
    </dgm:pt>
    <dgm:pt modelId="{950D825B-7E7D-4AFF-8F6C-515EB44AF6CD}" type="pres">
      <dgm:prSet presAssocID="{087AA4F0-5B08-458C-8C40-57202E04A905}" presName="hierRoot2" presStyleCnt="0">
        <dgm:presLayoutVars>
          <dgm:hierBranch val="init"/>
        </dgm:presLayoutVars>
      </dgm:prSet>
      <dgm:spPr/>
    </dgm:pt>
    <dgm:pt modelId="{06059249-F47D-47B6-A38E-F6B61583EE51}" type="pres">
      <dgm:prSet presAssocID="{087AA4F0-5B08-458C-8C40-57202E04A905}" presName="rootComposite" presStyleCnt="0"/>
      <dgm:spPr/>
    </dgm:pt>
    <dgm:pt modelId="{B43EB9C4-E5B3-4963-8BCA-2B7F669C5893}" type="pres">
      <dgm:prSet presAssocID="{087AA4F0-5B08-458C-8C40-57202E04A905}" presName="rootText" presStyleLbl="node3" presStyleIdx="4" presStyleCnt="10">
        <dgm:presLayoutVars>
          <dgm:chPref val="3"/>
        </dgm:presLayoutVars>
      </dgm:prSet>
      <dgm:spPr/>
    </dgm:pt>
    <dgm:pt modelId="{016D3F77-342E-4905-B626-E5BC64369E08}" type="pres">
      <dgm:prSet presAssocID="{087AA4F0-5B08-458C-8C40-57202E04A905}" presName="rootConnector" presStyleLbl="node3" presStyleIdx="4" presStyleCnt="10"/>
      <dgm:spPr/>
    </dgm:pt>
    <dgm:pt modelId="{AE47E86B-C3BB-461D-8708-F70CB10BC972}" type="pres">
      <dgm:prSet presAssocID="{087AA4F0-5B08-458C-8C40-57202E04A905}" presName="hierChild4" presStyleCnt="0"/>
      <dgm:spPr/>
    </dgm:pt>
    <dgm:pt modelId="{C5778582-F669-44E4-9995-C242F0259922}" type="pres">
      <dgm:prSet presAssocID="{087AA4F0-5B08-458C-8C40-57202E04A905}" presName="hierChild5" presStyleCnt="0"/>
      <dgm:spPr/>
    </dgm:pt>
    <dgm:pt modelId="{0F3C3E86-BCD0-40B8-B02D-4D2C4E6E0836}" type="pres">
      <dgm:prSet presAssocID="{C433135E-A21F-42EE-8874-6A483E0C7DEE}" presName="Name37" presStyleLbl="parChTrans1D3" presStyleIdx="5" presStyleCnt="10"/>
      <dgm:spPr/>
    </dgm:pt>
    <dgm:pt modelId="{3EBD6EE2-98D4-4491-97FA-7FA8819AEED5}" type="pres">
      <dgm:prSet presAssocID="{44C468D0-C10F-4348-BE8D-263D4B42A1B7}" presName="hierRoot2" presStyleCnt="0">
        <dgm:presLayoutVars>
          <dgm:hierBranch val="init"/>
        </dgm:presLayoutVars>
      </dgm:prSet>
      <dgm:spPr/>
    </dgm:pt>
    <dgm:pt modelId="{9099B738-4176-47FC-8079-9BF0D4B6BAC5}" type="pres">
      <dgm:prSet presAssocID="{44C468D0-C10F-4348-BE8D-263D4B42A1B7}" presName="rootComposite" presStyleCnt="0"/>
      <dgm:spPr/>
    </dgm:pt>
    <dgm:pt modelId="{01769594-BFB3-4B79-82D2-98E9B53705DE}" type="pres">
      <dgm:prSet presAssocID="{44C468D0-C10F-4348-BE8D-263D4B42A1B7}" presName="rootText" presStyleLbl="node3" presStyleIdx="5" presStyleCnt="10">
        <dgm:presLayoutVars>
          <dgm:chPref val="3"/>
        </dgm:presLayoutVars>
      </dgm:prSet>
      <dgm:spPr/>
    </dgm:pt>
    <dgm:pt modelId="{2F662963-B4D0-4AAF-97BD-7E17BBE20078}" type="pres">
      <dgm:prSet presAssocID="{44C468D0-C10F-4348-BE8D-263D4B42A1B7}" presName="rootConnector" presStyleLbl="node3" presStyleIdx="5" presStyleCnt="10"/>
      <dgm:spPr/>
    </dgm:pt>
    <dgm:pt modelId="{E5C31303-B4CF-4F8C-87AE-A74DE64A0093}" type="pres">
      <dgm:prSet presAssocID="{44C468D0-C10F-4348-BE8D-263D4B42A1B7}" presName="hierChild4" presStyleCnt="0"/>
      <dgm:spPr/>
    </dgm:pt>
    <dgm:pt modelId="{5952D53C-051E-4FFF-8879-0F13F42F4AF1}" type="pres">
      <dgm:prSet presAssocID="{44C468D0-C10F-4348-BE8D-263D4B42A1B7}" presName="hierChild5" presStyleCnt="0"/>
      <dgm:spPr/>
    </dgm:pt>
    <dgm:pt modelId="{F152B620-4000-4B2C-ABD5-DD6F519E4ADC}" type="pres">
      <dgm:prSet presAssocID="{F32BCA13-CA23-47FF-B61E-0375F26B48B6}" presName="Name37" presStyleLbl="parChTrans1D3" presStyleIdx="6" presStyleCnt="10"/>
      <dgm:spPr/>
    </dgm:pt>
    <dgm:pt modelId="{0ADF4A43-AFB2-4F80-9B0D-93E88FDF3557}" type="pres">
      <dgm:prSet presAssocID="{E529E517-C75F-47FF-BF03-20EFB4FAB2A7}" presName="hierRoot2" presStyleCnt="0">
        <dgm:presLayoutVars>
          <dgm:hierBranch val="init"/>
        </dgm:presLayoutVars>
      </dgm:prSet>
      <dgm:spPr/>
    </dgm:pt>
    <dgm:pt modelId="{059D5BC9-E474-44D6-A424-81EF90BCD177}" type="pres">
      <dgm:prSet presAssocID="{E529E517-C75F-47FF-BF03-20EFB4FAB2A7}" presName="rootComposite" presStyleCnt="0"/>
      <dgm:spPr/>
    </dgm:pt>
    <dgm:pt modelId="{595E3918-780D-4620-BE1C-16EC456B8091}" type="pres">
      <dgm:prSet presAssocID="{E529E517-C75F-47FF-BF03-20EFB4FAB2A7}" presName="rootText" presStyleLbl="node3" presStyleIdx="6" presStyleCnt="10">
        <dgm:presLayoutVars>
          <dgm:chPref val="3"/>
        </dgm:presLayoutVars>
      </dgm:prSet>
      <dgm:spPr/>
    </dgm:pt>
    <dgm:pt modelId="{EB40C344-5ED7-4C83-97E2-86F14B35DA28}" type="pres">
      <dgm:prSet presAssocID="{E529E517-C75F-47FF-BF03-20EFB4FAB2A7}" presName="rootConnector" presStyleLbl="node3" presStyleIdx="6" presStyleCnt="10"/>
      <dgm:spPr/>
    </dgm:pt>
    <dgm:pt modelId="{583B4AED-2327-42E1-8E65-0CC42D978C55}" type="pres">
      <dgm:prSet presAssocID="{E529E517-C75F-47FF-BF03-20EFB4FAB2A7}" presName="hierChild4" presStyleCnt="0"/>
      <dgm:spPr/>
    </dgm:pt>
    <dgm:pt modelId="{60818F2B-C318-4AD5-A7FC-39CB048D572F}" type="pres">
      <dgm:prSet presAssocID="{E529E517-C75F-47FF-BF03-20EFB4FAB2A7}" presName="hierChild5" presStyleCnt="0"/>
      <dgm:spPr/>
    </dgm:pt>
    <dgm:pt modelId="{EE847AC2-05F5-4AF1-92B2-5D8554FE7478}" type="pres">
      <dgm:prSet presAssocID="{9483DF70-7374-43E1-B91B-BCAEA4826AD5}" presName="hierChild5" presStyleCnt="0"/>
      <dgm:spPr/>
    </dgm:pt>
    <dgm:pt modelId="{C392FBC0-1370-4E3B-BEC0-09094FC2B1A9}" type="pres">
      <dgm:prSet presAssocID="{948C053A-A2BD-46BE-9FFA-31AE0288D710}" presName="Name37" presStyleLbl="parChTrans1D2" presStyleIdx="2" presStyleCnt="3"/>
      <dgm:spPr/>
    </dgm:pt>
    <dgm:pt modelId="{C69EC7FC-FC97-41F9-8E9A-5EE9020D1B27}" type="pres">
      <dgm:prSet presAssocID="{EB333990-E5FA-4015-8AFD-3696874CAEFF}" presName="hierRoot2" presStyleCnt="0">
        <dgm:presLayoutVars>
          <dgm:hierBranch val="init"/>
        </dgm:presLayoutVars>
      </dgm:prSet>
      <dgm:spPr/>
    </dgm:pt>
    <dgm:pt modelId="{53973030-A06A-4A4D-980D-680010583473}" type="pres">
      <dgm:prSet presAssocID="{EB333990-E5FA-4015-8AFD-3696874CAEFF}" presName="rootComposite" presStyleCnt="0"/>
      <dgm:spPr/>
    </dgm:pt>
    <dgm:pt modelId="{C51D88E7-5388-4A32-8A76-6A553E00C5C7}" type="pres">
      <dgm:prSet presAssocID="{EB333990-E5FA-4015-8AFD-3696874CAEFF}" presName="rootText" presStyleLbl="node2" presStyleIdx="2" presStyleCnt="3">
        <dgm:presLayoutVars>
          <dgm:chPref val="3"/>
        </dgm:presLayoutVars>
      </dgm:prSet>
      <dgm:spPr/>
    </dgm:pt>
    <dgm:pt modelId="{066DF7DC-C083-4F6B-B282-970170C04EAD}" type="pres">
      <dgm:prSet presAssocID="{EB333990-E5FA-4015-8AFD-3696874CAEFF}" presName="rootConnector" presStyleLbl="node2" presStyleIdx="2" presStyleCnt="3"/>
      <dgm:spPr/>
    </dgm:pt>
    <dgm:pt modelId="{26CBF91D-32BC-4F49-96FC-3670BABF673F}" type="pres">
      <dgm:prSet presAssocID="{EB333990-E5FA-4015-8AFD-3696874CAEFF}" presName="hierChild4" presStyleCnt="0"/>
      <dgm:spPr/>
    </dgm:pt>
    <dgm:pt modelId="{7E55794B-5B05-4BB4-8947-9B0D1758E856}" type="pres">
      <dgm:prSet presAssocID="{2E53D473-0478-4000-9D22-38941532CDB5}" presName="Name37" presStyleLbl="parChTrans1D3" presStyleIdx="7" presStyleCnt="10"/>
      <dgm:spPr/>
    </dgm:pt>
    <dgm:pt modelId="{AF8E46C5-7BA3-4EF6-80EE-4A3173964312}" type="pres">
      <dgm:prSet presAssocID="{D5022835-F38B-480B-8C28-C052E41D44E4}" presName="hierRoot2" presStyleCnt="0">
        <dgm:presLayoutVars>
          <dgm:hierBranch val="init"/>
        </dgm:presLayoutVars>
      </dgm:prSet>
      <dgm:spPr/>
    </dgm:pt>
    <dgm:pt modelId="{5586145E-2DBB-4762-BBF7-6C669AD5B5F7}" type="pres">
      <dgm:prSet presAssocID="{D5022835-F38B-480B-8C28-C052E41D44E4}" presName="rootComposite" presStyleCnt="0"/>
      <dgm:spPr/>
    </dgm:pt>
    <dgm:pt modelId="{457F2422-5BC6-4D58-9288-E9FBAE3961CB}" type="pres">
      <dgm:prSet presAssocID="{D5022835-F38B-480B-8C28-C052E41D44E4}" presName="rootText" presStyleLbl="node3" presStyleIdx="7" presStyleCnt="10">
        <dgm:presLayoutVars>
          <dgm:chPref val="3"/>
        </dgm:presLayoutVars>
      </dgm:prSet>
      <dgm:spPr/>
    </dgm:pt>
    <dgm:pt modelId="{C3FC142C-F376-43B4-99D5-31448F43F1DD}" type="pres">
      <dgm:prSet presAssocID="{D5022835-F38B-480B-8C28-C052E41D44E4}" presName="rootConnector" presStyleLbl="node3" presStyleIdx="7" presStyleCnt="10"/>
      <dgm:spPr/>
    </dgm:pt>
    <dgm:pt modelId="{A960E3E8-9668-45BE-8952-198C80F64EEF}" type="pres">
      <dgm:prSet presAssocID="{D5022835-F38B-480B-8C28-C052E41D44E4}" presName="hierChild4" presStyleCnt="0"/>
      <dgm:spPr/>
    </dgm:pt>
    <dgm:pt modelId="{D0E650C9-9009-4BAC-8489-AA4E968A90E3}" type="pres">
      <dgm:prSet presAssocID="{D5022835-F38B-480B-8C28-C052E41D44E4}" presName="hierChild5" presStyleCnt="0"/>
      <dgm:spPr/>
    </dgm:pt>
    <dgm:pt modelId="{301E1B0D-684A-4040-96B0-C352E28811CC}" type="pres">
      <dgm:prSet presAssocID="{8407351A-B646-4FC7-ABC8-4DDA6EDD2A04}" presName="Name37" presStyleLbl="parChTrans1D3" presStyleIdx="8" presStyleCnt="10"/>
      <dgm:spPr/>
    </dgm:pt>
    <dgm:pt modelId="{BA5C1B7C-BBB0-4789-9227-82825D31F6A2}" type="pres">
      <dgm:prSet presAssocID="{EFA24AF7-2C26-4A24-B17D-251800AE276E}" presName="hierRoot2" presStyleCnt="0">
        <dgm:presLayoutVars>
          <dgm:hierBranch val="init"/>
        </dgm:presLayoutVars>
      </dgm:prSet>
      <dgm:spPr/>
    </dgm:pt>
    <dgm:pt modelId="{86D4858B-B972-43AE-BDAB-0F04B59D5A32}" type="pres">
      <dgm:prSet presAssocID="{EFA24AF7-2C26-4A24-B17D-251800AE276E}" presName="rootComposite" presStyleCnt="0"/>
      <dgm:spPr/>
    </dgm:pt>
    <dgm:pt modelId="{336081CB-75B3-4528-A5A6-49DF25E98C65}" type="pres">
      <dgm:prSet presAssocID="{EFA24AF7-2C26-4A24-B17D-251800AE276E}" presName="rootText" presStyleLbl="node3" presStyleIdx="8" presStyleCnt="10">
        <dgm:presLayoutVars>
          <dgm:chPref val="3"/>
        </dgm:presLayoutVars>
      </dgm:prSet>
      <dgm:spPr/>
    </dgm:pt>
    <dgm:pt modelId="{52428E9B-94F0-43E6-9087-B044E8098657}" type="pres">
      <dgm:prSet presAssocID="{EFA24AF7-2C26-4A24-B17D-251800AE276E}" presName="rootConnector" presStyleLbl="node3" presStyleIdx="8" presStyleCnt="10"/>
      <dgm:spPr/>
    </dgm:pt>
    <dgm:pt modelId="{6EA6CAA6-ECFA-49BF-9082-FA6A143147CC}" type="pres">
      <dgm:prSet presAssocID="{EFA24AF7-2C26-4A24-B17D-251800AE276E}" presName="hierChild4" presStyleCnt="0"/>
      <dgm:spPr/>
    </dgm:pt>
    <dgm:pt modelId="{D6BD51EE-FD41-48D1-B5DB-856E40F6E767}" type="pres">
      <dgm:prSet presAssocID="{EFA24AF7-2C26-4A24-B17D-251800AE276E}" presName="hierChild5" presStyleCnt="0"/>
      <dgm:spPr/>
    </dgm:pt>
    <dgm:pt modelId="{BC96D0B0-7B3A-4A18-917C-C4F8B3F0EFC6}" type="pres">
      <dgm:prSet presAssocID="{4EF1576A-BC38-4A68-8248-BF8FF08DAA96}" presName="Name37" presStyleLbl="parChTrans1D3" presStyleIdx="9" presStyleCnt="10"/>
      <dgm:spPr/>
    </dgm:pt>
    <dgm:pt modelId="{7EE3EEAE-233D-42A4-87E1-5EFF976A511C}" type="pres">
      <dgm:prSet presAssocID="{6FD4E7DB-D6EC-496A-A329-FD4A13BEEA46}" presName="hierRoot2" presStyleCnt="0">
        <dgm:presLayoutVars>
          <dgm:hierBranch val="init"/>
        </dgm:presLayoutVars>
      </dgm:prSet>
      <dgm:spPr/>
    </dgm:pt>
    <dgm:pt modelId="{1F2B1707-970B-4BAD-A857-12FF1F19231E}" type="pres">
      <dgm:prSet presAssocID="{6FD4E7DB-D6EC-496A-A329-FD4A13BEEA46}" presName="rootComposite" presStyleCnt="0"/>
      <dgm:spPr/>
    </dgm:pt>
    <dgm:pt modelId="{FCFCA973-0E04-4FC0-9491-86E53A8AEDB1}" type="pres">
      <dgm:prSet presAssocID="{6FD4E7DB-D6EC-496A-A329-FD4A13BEEA46}" presName="rootText" presStyleLbl="node3" presStyleIdx="9" presStyleCnt="10">
        <dgm:presLayoutVars>
          <dgm:chPref val="3"/>
        </dgm:presLayoutVars>
      </dgm:prSet>
      <dgm:spPr/>
    </dgm:pt>
    <dgm:pt modelId="{09E6A478-81FB-4B91-86E1-1F241E81791C}" type="pres">
      <dgm:prSet presAssocID="{6FD4E7DB-D6EC-496A-A329-FD4A13BEEA46}" presName="rootConnector" presStyleLbl="node3" presStyleIdx="9" presStyleCnt="10"/>
      <dgm:spPr/>
    </dgm:pt>
    <dgm:pt modelId="{C054B431-AF59-4898-B9ED-A7B5FEEBCEC8}" type="pres">
      <dgm:prSet presAssocID="{6FD4E7DB-D6EC-496A-A329-FD4A13BEEA46}" presName="hierChild4" presStyleCnt="0"/>
      <dgm:spPr/>
    </dgm:pt>
    <dgm:pt modelId="{1C0F1453-7382-48E4-9AF9-D7AFF0D51BB4}" type="pres">
      <dgm:prSet presAssocID="{6FD4E7DB-D6EC-496A-A329-FD4A13BEEA46}" presName="hierChild5" presStyleCnt="0"/>
      <dgm:spPr/>
    </dgm:pt>
    <dgm:pt modelId="{479CAE0B-ED05-417A-940E-BD2708A486A4}" type="pres">
      <dgm:prSet presAssocID="{EB333990-E5FA-4015-8AFD-3696874CAEFF}" presName="hierChild5" presStyleCnt="0"/>
      <dgm:spPr/>
    </dgm:pt>
    <dgm:pt modelId="{8BA218BC-DAF6-4BC5-AC09-475827D1517F}" type="pres">
      <dgm:prSet presAssocID="{C41B9F2E-95E3-4903-BEA9-638BC1411A0F}" presName="hierChild3" presStyleCnt="0"/>
      <dgm:spPr/>
    </dgm:pt>
  </dgm:ptLst>
  <dgm:cxnLst>
    <dgm:cxn modelId="{91800D04-EC41-4A3C-8104-34716182DD95}" type="presOf" srcId="{E529E517-C75F-47FF-BF03-20EFB4FAB2A7}" destId="{EB40C344-5ED7-4C83-97E2-86F14B35DA28}" srcOrd="1" destOrd="0" presId="urn:microsoft.com/office/officeart/2005/8/layout/orgChart1"/>
    <dgm:cxn modelId="{D31E0B05-524B-495B-B83E-43DDFB7AE002}" type="presOf" srcId="{3C8AFF61-4CCD-40EA-BF70-7E2B5D09F504}" destId="{3D141A6F-5BD7-4541-8A40-C886ED4818B7}" srcOrd="0" destOrd="0" presId="urn:microsoft.com/office/officeart/2005/8/layout/orgChart1"/>
    <dgm:cxn modelId="{841B4406-2683-4298-8245-41DF726A2E87}" type="presOf" srcId="{C433135E-A21F-42EE-8874-6A483E0C7DEE}" destId="{0F3C3E86-BCD0-40B8-B02D-4D2C4E6E0836}" srcOrd="0" destOrd="0" presId="urn:microsoft.com/office/officeart/2005/8/layout/orgChart1"/>
    <dgm:cxn modelId="{9B705609-9B32-42B8-AF0E-A03EF84393A5}" type="presOf" srcId="{948C053A-A2BD-46BE-9FFA-31AE0288D710}" destId="{C392FBC0-1370-4E3B-BEC0-09094FC2B1A9}" srcOrd="0" destOrd="0" presId="urn:microsoft.com/office/officeart/2005/8/layout/orgChart1"/>
    <dgm:cxn modelId="{2C6D6D0C-9FDE-49CA-A831-7F26F12501AD}" srcId="{9483DF70-7374-43E1-B91B-BCAEA4826AD5}" destId="{E529E517-C75F-47FF-BF03-20EFB4FAB2A7}" srcOrd="2" destOrd="0" parTransId="{F32BCA13-CA23-47FF-B61E-0375F26B48B6}" sibTransId="{0E0059F3-F1D8-41E2-A28E-20828C856BE8}"/>
    <dgm:cxn modelId="{FECED10D-6EBF-498C-B8E4-0DB2675FCA68}" type="presOf" srcId="{6FD4E7DB-D6EC-496A-A329-FD4A13BEEA46}" destId="{09E6A478-81FB-4B91-86E1-1F241E81791C}" srcOrd="1" destOrd="0" presId="urn:microsoft.com/office/officeart/2005/8/layout/orgChart1"/>
    <dgm:cxn modelId="{4C33411A-A726-44D7-8D1B-5CBF35058F5C}" type="presOf" srcId="{6521F4D2-E5B2-4FD8-BB7A-7A6E9BF0CA0A}" destId="{35F4934D-D685-42AA-A4D6-E9B9D79D64F5}" srcOrd="1" destOrd="0" presId="urn:microsoft.com/office/officeart/2005/8/layout/orgChart1"/>
    <dgm:cxn modelId="{3E11511B-0A5D-4F3A-B1BA-77FA7B539577}" srcId="{EB333990-E5FA-4015-8AFD-3696874CAEFF}" destId="{D5022835-F38B-480B-8C28-C052E41D44E4}" srcOrd="0" destOrd="0" parTransId="{2E53D473-0478-4000-9D22-38941532CDB5}" sibTransId="{9E6B4281-1681-4711-AF15-AE295F2143C2}"/>
    <dgm:cxn modelId="{23715E1D-3EA7-4EDB-B54D-0644A2ECCF20}" type="presOf" srcId="{6FD4E7DB-D6EC-496A-A329-FD4A13BEEA46}" destId="{FCFCA973-0E04-4FC0-9491-86E53A8AEDB1}" srcOrd="0" destOrd="0" presId="urn:microsoft.com/office/officeart/2005/8/layout/orgChart1"/>
    <dgm:cxn modelId="{55B50D1F-1606-47BB-8E98-7DC7946475FC}" type="presOf" srcId="{01575F48-7B8B-44BB-8502-768FCA869EAB}" destId="{08908767-AE71-480F-BB49-740D1023CC8B}" srcOrd="0" destOrd="0" presId="urn:microsoft.com/office/officeart/2005/8/layout/orgChart1"/>
    <dgm:cxn modelId="{CFB5F921-3C72-43B5-A03B-2F6C8247BEAF}" type="presOf" srcId="{6521F4D2-E5B2-4FD8-BB7A-7A6E9BF0CA0A}" destId="{922BFD0F-6997-4C27-842D-0A4A226D874D}" srcOrd="0" destOrd="0" presId="urn:microsoft.com/office/officeart/2005/8/layout/orgChart1"/>
    <dgm:cxn modelId="{3A82BF25-F298-4D44-A3AF-C4D8CFE6FBCF}" srcId="{EB333990-E5FA-4015-8AFD-3696874CAEFF}" destId="{6FD4E7DB-D6EC-496A-A329-FD4A13BEEA46}" srcOrd="2" destOrd="0" parTransId="{4EF1576A-BC38-4A68-8248-BF8FF08DAA96}" sibTransId="{7D11D1CB-894E-42A6-9EC2-F76293CF04DF}"/>
    <dgm:cxn modelId="{DC38CF25-7C4C-4982-820D-514D5AD7CA65}" type="presOf" srcId="{0FE31041-3314-40AA-8B97-D6DEB326C00B}" destId="{56A7AABB-B085-4646-8DDD-088A2424F589}" srcOrd="0" destOrd="0" presId="urn:microsoft.com/office/officeart/2005/8/layout/orgChart1"/>
    <dgm:cxn modelId="{568C3B28-BF83-46E3-AEF8-DDCBD90AD58D}" type="presOf" srcId="{36395083-B5B5-4E96-A32C-5971DA66FC54}" destId="{E643EC9F-DEEB-49A0-A9C0-B463583EA0C9}" srcOrd="0" destOrd="0" presId="urn:microsoft.com/office/officeart/2005/8/layout/orgChart1"/>
    <dgm:cxn modelId="{D2D22429-926B-4566-98E9-65944262BE89}" srcId="{C41B9F2E-95E3-4903-BEA9-638BC1411A0F}" destId="{9483DF70-7374-43E1-B91B-BCAEA4826AD5}" srcOrd="1" destOrd="0" parTransId="{3C8AFF61-4CCD-40EA-BF70-7E2B5D09F504}" sibTransId="{B11D2BB1-7936-4653-BE06-083219AB1BDD}"/>
    <dgm:cxn modelId="{62A27F29-C53C-44B2-8E06-3AD565E58190}" type="presOf" srcId="{2E53D473-0478-4000-9D22-38941532CDB5}" destId="{7E55794B-5B05-4BB4-8947-9B0D1758E856}" srcOrd="0" destOrd="0" presId="urn:microsoft.com/office/officeart/2005/8/layout/orgChart1"/>
    <dgm:cxn modelId="{19855B2E-DFFC-4DE5-887C-340814767D29}" type="presOf" srcId="{DDB8B590-A263-438E-A6DD-6280DDED6452}" destId="{2503B3BE-1231-4383-874A-A39E1244CFF6}" srcOrd="1" destOrd="0" presId="urn:microsoft.com/office/officeart/2005/8/layout/orgChart1"/>
    <dgm:cxn modelId="{BF83FB40-951F-4ED5-91DA-0AD7A7274F5E}" type="presOf" srcId="{01575F48-7B8B-44BB-8502-768FCA869EAB}" destId="{DEACADFD-2A76-4662-B17C-EB28AAE49A5F}" srcOrd="1" destOrd="0" presId="urn:microsoft.com/office/officeart/2005/8/layout/orgChart1"/>
    <dgm:cxn modelId="{282C1545-01F9-4F5D-B180-C88319D80B3F}" type="presOf" srcId="{6BBD413F-A595-4731-B507-A3F51448EC67}" destId="{D7504B8B-91B9-42DB-A33A-2837CF06020E}" srcOrd="0" destOrd="0" presId="urn:microsoft.com/office/officeart/2005/8/layout/orgChart1"/>
    <dgm:cxn modelId="{49E1C84A-AD62-4D9A-A0A7-C344CEB86786}" type="presOf" srcId="{EFA24AF7-2C26-4A24-B17D-251800AE276E}" destId="{52428E9B-94F0-43E6-9087-B044E8098657}" srcOrd="1" destOrd="0" presId="urn:microsoft.com/office/officeart/2005/8/layout/orgChart1"/>
    <dgm:cxn modelId="{2005094F-01EF-48A5-8CD1-56B00F736B02}" srcId="{1711AFCB-369F-40F5-AEC0-5A85AA0DAAB7}" destId="{01575F48-7B8B-44BB-8502-768FCA869EAB}" srcOrd="3" destOrd="0" parTransId="{9E4B6AB5-6912-445C-956B-FFE3A84ACA9B}" sibTransId="{0CCBB3B5-A156-4B09-928B-4383753473BE}"/>
    <dgm:cxn modelId="{51B2FD4F-EC93-4C30-A0AB-46FA885CF2EA}" srcId="{1711AFCB-369F-40F5-AEC0-5A85AA0DAAB7}" destId="{9A2031E3-9DF3-4CEC-87C0-A1674D708460}" srcOrd="0" destOrd="0" parTransId="{7DE3DC37-DA65-4153-BE83-0D0A8592B4FE}" sibTransId="{6266F904-0C5F-43C6-95A2-F183C7370936}"/>
    <dgm:cxn modelId="{63301F77-8A8F-4801-B6C5-372D2FB6F3F2}" type="presOf" srcId="{DDB8B590-A263-438E-A6DD-6280DDED6452}" destId="{30344D85-D2D5-4163-BC1A-ED937B472FC9}" srcOrd="0" destOrd="0" presId="urn:microsoft.com/office/officeart/2005/8/layout/orgChart1"/>
    <dgm:cxn modelId="{3DED8477-951E-44B8-8DFF-83A19B21219A}" srcId="{9483DF70-7374-43E1-B91B-BCAEA4826AD5}" destId="{087AA4F0-5B08-458C-8C40-57202E04A905}" srcOrd="0" destOrd="0" parTransId="{0FE31041-3314-40AA-8B97-D6DEB326C00B}" sibTransId="{B30E1140-62DE-4AC0-8E46-8FAC050C46CD}"/>
    <dgm:cxn modelId="{92B9B07C-F4AA-4270-8B6C-A018E432EFAC}" type="presOf" srcId="{4EF2CB7D-99AC-42D0-8250-F2B060DBDB49}" destId="{5378A2DF-2361-4F86-AA8D-5D6DAF4FB029}" srcOrd="0" destOrd="0" presId="urn:microsoft.com/office/officeart/2005/8/layout/orgChart1"/>
    <dgm:cxn modelId="{87FF6583-FE41-4AC6-80B3-14162A0BD10A}" type="presOf" srcId="{44C468D0-C10F-4348-BE8D-263D4B42A1B7}" destId="{2F662963-B4D0-4AAF-97BD-7E17BBE20078}" srcOrd="1" destOrd="0" presId="urn:microsoft.com/office/officeart/2005/8/layout/orgChart1"/>
    <dgm:cxn modelId="{EF5FCF83-5B1A-4080-BD0D-1853109E5EA3}" type="presOf" srcId="{EB333990-E5FA-4015-8AFD-3696874CAEFF}" destId="{C51D88E7-5388-4A32-8A76-6A553E00C5C7}" srcOrd="0" destOrd="0" presId="urn:microsoft.com/office/officeart/2005/8/layout/orgChart1"/>
    <dgm:cxn modelId="{5AFE6097-2CE4-40C4-9E42-6FD4365C58FC}" srcId="{EB333990-E5FA-4015-8AFD-3696874CAEFF}" destId="{EFA24AF7-2C26-4A24-B17D-251800AE276E}" srcOrd="1" destOrd="0" parTransId="{8407351A-B646-4FC7-ABC8-4DDA6EDD2A04}" sibTransId="{755E52DC-55F4-450C-9525-43ACFA02753B}"/>
    <dgm:cxn modelId="{D2E1329B-24EB-4035-910A-436CC8388877}" type="presOf" srcId="{9483DF70-7374-43E1-B91B-BCAEA4826AD5}" destId="{20BD3903-BA72-4D5B-8528-A7626DB55B71}" srcOrd="1" destOrd="0" presId="urn:microsoft.com/office/officeart/2005/8/layout/orgChart1"/>
    <dgm:cxn modelId="{7394779B-B4C0-4C3A-81B1-3DFD1ADDB194}" type="presOf" srcId="{7DE3DC37-DA65-4153-BE83-0D0A8592B4FE}" destId="{08A62462-C9B4-4E27-9749-F3518A19FC15}" srcOrd="0" destOrd="0" presId="urn:microsoft.com/office/officeart/2005/8/layout/orgChart1"/>
    <dgm:cxn modelId="{E2FECE9E-CA8A-40E5-9659-F9DFCB64722A}" type="presOf" srcId="{4EF1576A-BC38-4A68-8248-BF8FF08DAA96}" destId="{BC96D0B0-7B3A-4A18-917C-C4F8B3F0EFC6}" srcOrd="0" destOrd="0" presId="urn:microsoft.com/office/officeart/2005/8/layout/orgChart1"/>
    <dgm:cxn modelId="{242E33A4-D485-40CA-B811-97C03189E321}" srcId="{C41B9F2E-95E3-4903-BEA9-638BC1411A0F}" destId="{EB333990-E5FA-4015-8AFD-3696874CAEFF}" srcOrd="2" destOrd="0" parTransId="{948C053A-A2BD-46BE-9FFA-31AE0288D710}" sibTransId="{7300E7D2-A707-4AA3-B02B-AEE128726E77}"/>
    <dgm:cxn modelId="{24DE94A9-A7F3-4617-A327-75398BA7BAFD}" srcId="{2D68E898-35DC-4AEC-9334-4B3B656045BD}" destId="{C41B9F2E-95E3-4903-BEA9-638BC1411A0F}" srcOrd="0" destOrd="0" parTransId="{06A8D67F-BF48-46C5-B041-9F1A503FCF8E}" sibTransId="{5B010E50-BE38-4B22-BB88-31204FFAAC51}"/>
    <dgm:cxn modelId="{A46666AD-6FBB-419C-81A5-CBE73560B6E9}" type="presOf" srcId="{EB333990-E5FA-4015-8AFD-3696874CAEFF}" destId="{066DF7DC-C083-4F6B-B282-970170C04EAD}" srcOrd="1" destOrd="0" presId="urn:microsoft.com/office/officeart/2005/8/layout/orgChart1"/>
    <dgm:cxn modelId="{ECEF32B7-1B63-4EAF-A547-767B2BFC25A0}" type="presOf" srcId="{1711AFCB-369F-40F5-AEC0-5A85AA0DAAB7}" destId="{53BF9611-93B8-43EC-86A2-502ADD78AA93}" srcOrd="0" destOrd="0" presId="urn:microsoft.com/office/officeart/2005/8/layout/orgChart1"/>
    <dgm:cxn modelId="{DE4795B9-F4CB-4E70-BB10-79CDC188FED8}" type="presOf" srcId="{44C468D0-C10F-4348-BE8D-263D4B42A1B7}" destId="{01769594-BFB3-4B79-82D2-98E9B53705DE}" srcOrd="0" destOrd="0" presId="urn:microsoft.com/office/officeart/2005/8/layout/orgChart1"/>
    <dgm:cxn modelId="{ECF212C0-B2D5-46C5-BFD9-2858FB007A5A}" type="presOf" srcId="{1711AFCB-369F-40F5-AEC0-5A85AA0DAAB7}" destId="{EC16D05F-2558-4700-B648-046990726FAD}" srcOrd="1" destOrd="0" presId="urn:microsoft.com/office/officeart/2005/8/layout/orgChart1"/>
    <dgm:cxn modelId="{80EEF2CE-93BB-41E6-9467-151BD1ADB290}" type="presOf" srcId="{9A2031E3-9DF3-4CEC-87C0-A1674D708460}" destId="{C25BFFAC-5A11-41D4-9D45-5E42C490B695}" srcOrd="0" destOrd="0" presId="urn:microsoft.com/office/officeart/2005/8/layout/orgChart1"/>
    <dgm:cxn modelId="{3FE9BFCF-452E-4168-A8B3-12CA91A393C9}" type="presOf" srcId="{D5022835-F38B-480B-8C28-C052E41D44E4}" destId="{C3FC142C-F376-43B4-99D5-31448F43F1DD}" srcOrd="1" destOrd="0" presId="urn:microsoft.com/office/officeart/2005/8/layout/orgChart1"/>
    <dgm:cxn modelId="{F2A42BD1-2368-497F-B5C2-149839A26231}" type="presOf" srcId="{C41B9F2E-95E3-4903-BEA9-638BC1411A0F}" destId="{86B59C3A-0B5C-4104-A09F-9FD1B2B5D1A9}" srcOrd="1" destOrd="0" presId="urn:microsoft.com/office/officeart/2005/8/layout/orgChart1"/>
    <dgm:cxn modelId="{5F59D4D4-1B0C-4FB8-864A-C3F0C852269F}" type="presOf" srcId="{087AA4F0-5B08-458C-8C40-57202E04A905}" destId="{016D3F77-342E-4905-B626-E5BC64369E08}" srcOrd="1" destOrd="0" presId="urn:microsoft.com/office/officeart/2005/8/layout/orgChart1"/>
    <dgm:cxn modelId="{900F63DB-72E9-453B-92BD-E2C273175A03}" srcId="{C41B9F2E-95E3-4903-BEA9-638BC1411A0F}" destId="{1711AFCB-369F-40F5-AEC0-5A85AA0DAAB7}" srcOrd="0" destOrd="0" parTransId="{4EF2CB7D-99AC-42D0-8250-F2B060DBDB49}" sibTransId="{4214A5C7-0C37-424E-8BF6-E8A2536DFB9A}"/>
    <dgm:cxn modelId="{9766E0DC-43CE-4FF4-9D27-1222B39EA23F}" type="presOf" srcId="{9A2031E3-9DF3-4CEC-87C0-A1674D708460}" destId="{6B8D8405-2248-489F-BDE3-B8D6AD4DC2C6}" srcOrd="1" destOrd="0" presId="urn:microsoft.com/office/officeart/2005/8/layout/orgChart1"/>
    <dgm:cxn modelId="{E108DAE2-EAEE-4D68-98A2-9DCF1E189FF2}" type="presOf" srcId="{087AA4F0-5B08-458C-8C40-57202E04A905}" destId="{B43EB9C4-E5B3-4963-8BCA-2B7F669C5893}" srcOrd="0" destOrd="0" presId="urn:microsoft.com/office/officeart/2005/8/layout/orgChart1"/>
    <dgm:cxn modelId="{13A766E3-28C9-47CA-B8A4-0B0BDED5DBCD}" srcId="{1711AFCB-369F-40F5-AEC0-5A85AA0DAAB7}" destId="{6521F4D2-E5B2-4FD8-BB7A-7A6E9BF0CA0A}" srcOrd="2" destOrd="0" parTransId="{6BBD413F-A595-4731-B507-A3F51448EC67}" sibTransId="{6277DAF4-23E2-4D27-A45E-63CB8E280CFD}"/>
    <dgm:cxn modelId="{A7F1EAE4-1956-4670-8534-108B77DB4631}" srcId="{9483DF70-7374-43E1-B91B-BCAEA4826AD5}" destId="{44C468D0-C10F-4348-BE8D-263D4B42A1B7}" srcOrd="1" destOrd="0" parTransId="{C433135E-A21F-42EE-8874-6A483E0C7DEE}" sibTransId="{4A0D2DD0-5F45-4A3A-87F3-72D093B1A460}"/>
    <dgm:cxn modelId="{A77002E5-36A6-40F0-9E19-14AF6D923527}" type="presOf" srcId="{9483DF70-7374-43E1-B91B-BCAEA4826AD5}" destId="{B914BD34-32B7-44D5-A082-B0BA7C7A84DE}" srcOrd="0" destOrd="0" presId="urn:microsoft.com/office/officeart/2005/8/layout/orgChart1"/>
    <dgm:cxn modelId="{E13C11E9-AD89-42B7-9C49-74CF3E79FB3B}" type="presOf" srcId="{D5022835-F38B-480B-8C28-C052E41D44E4}" destId="{457F2422-5BC6-4D58-9288-E9FBAE3961CB}" srcOrd="0" destOrd="0" presId="urn:microsoft.com/office/officeart/2005/8/layout/orgChart1"/>
    <dgm:cxn modelId="{73A843EC-DE28-4EAC-AB57-92CA2CC4BA7A}" type="presOf" srcId="{F32BCA13-CA23-47FF-B61E-0375F26B48B6}" destId="{F152B620-4000-4B2C-ABD5-DD6F519E4ADC}" srcOrd="0" destOrd="0" presId="urn:microsoft.com/office/officeart/2005/8/layout/orgChart1"/>
    <dgm:cxn modelId="{ECBEE7EE-E6DD-4412-B8D1-8C69AFBC2647}" type="presOf" srcId="{9E4B6AB5-6912-445C-956B-FFE3A84ACA9B}" destId="{6DB1C285-33A4-420B-8710-80791C90AE61}" srcOrd="0" destOrd="0" presId="urn:microsoft.com/office/officeart/2005/8/layout/orgChart1"/>
    <dgm:cxn modelId="{6ABAFFF1-AE9D-42EE-A667-92B1B7667DA6}" type="presOf" srcId="{C41B9F2E-95E3-4903-BEA9-638BC1411A0F}" destId="{F5815313-A45E-49D0-A0AF-5F9F22E1EFAA}" srcOrd="0" destOrd="0" presId="urn:microsoft.com/office/officeart/2005/8/layout/orgChart1"/>
    <dgm:cxn modelId="{296647F7-7E32-4B81-9DF5-4775C6389416}" type="presOf" srcId="{8407351A-B646-4FC7-ABC8-4DDA6EDD2A04}" destId="{301E1B0D-684A-4040-96B0-C352E28811CC}" srcOrd="0" destOrd="0" presId="urn:microsoft.com/office/officeart/2005/8/layout/orgChart1"/>
    <dgm:cxn modelId="{320D2BF9-EC59-4D95-A36A-205D73B5A6B0}" type="presOf" srcId="{EFA24AF7-2C26-4A24-B17D-251800AE276E}" destId="{336081CB-75B3-4528-A5A6-49DF25E98C65}" srcOrd="0" destOrd="0" presId="urn:microsoft.com/office/officeart/2005/8/layout/orgChart1"/>
    <dgm:cxn modelId="{8E39C3FC-E124-4E0B-9EE1-B992CA4981B1}" type="presOf" srcId="{2D68E898-35DC-4AEC-9334-4B3B656045BD}" destId="{F3C56A8F-86FA-48E7-A265-F9934A9A6C5A}" srcOrd="0" destOrd="0" presId="urn:microsoft.com/office/officeart/2005/8/layout/orgChart1"/>
    <dgm:cxn modelId="{3F293EFF-6F44-4310-A2F9-6AA61AF62BB5}" srcId="{1711AFCB-369F-40F5-AEC0-5A85AA0DAAB7}" destId="{DDB8B590-A263-438E-A6DD-6280DDED6452}" srcOrd="1" destOrd="0" parTransId="{36395083-B5B5-4E96-A32C-5971DA66FC54}" sibTransId="{172B6FA1-93AB-44A4-830E-007BC750CBD5}"/>
    <dgm:cxn modelId="{15D8E3FF-D369-4302-AA11-C1DB00760BC8}" type="presOf" srcId="{E529E517-C75F-47FF-BF03-20EFB4FAB2A7}" destId="{595E3918-780D-4620-BE1C-16EC456B8091}" srcOrd="0" destOrd="0" presId="urn:microsoft.com/office/officeart/2005/8/layout/orgChart1"/>
    <dgm:cxn modelId="{162A93DC-62FE-474E-82C8-B74D74E42F38}" type="presParOf" srcId="{F3C56A8F-86FA-48E7-A265-F9934A9A6C5A}" destId="{13CC69D0-038A-4853-851B-F8EA17E7F236}" srcOrd="0" destOrd="0" presId="urn:microsoft.com/office/officeart/2005/8/layout/orgChart1"/>
    <dgm:cxn modelId="{35F0D569-65E0-4B05-A8C9-790FE9E7CFA6}" type="presParOf" srcId="{13CC69D0-038A-4853-851B-F8EA17E7F236}" destId="{BB5D8F39-43F0-43EB-8899-E79B2E498C62}" srcOrd="0" destOrd="0" presId="urn:microsoft.com/office/officeart/2005/8/layout/orgChart1"/>
    <dgm:cxn modelId="{68F4827D-84A9-480C-A1B5-37B904AFDA30}" type="presParOf" srcId="{BB5D8F39-43F0-43EB-8899-E79B2E498C62}" destId="{F5815313-A45E-49D0-A0AF-5F9F22E1EFAA}" srcOrd="0" destOrd="0" presId="urn:microsoft.com/office/officeart/2005/8/layout/orgChart1"/>
    <dgm:cxn modelId="{44757A87-5FDA-4C78-AB4E-38AD30A9FB2B}" type="presParOf" srcId="{BB5D8F39-43F0-43EB-8899-E79B2E498C62}" destId="{86B59C3A-0B5C-4104-A09F-9FD1B2B5D1A9}" srcOrd="1" destOrd="0" presId="urn:microsoft.com/office/officeart/2005/8/layout/orgChart1"/>
    <dgm:cxn modelId="{B5973339-D54D-4228-8DD2-CA97E28B446E}" type="presParOf" srcId="{13CC69D0-038A-4853-851B-F8EA17E7F236}" destId="{A4045097-8412-43AC-BBC8-47EE27F91A1D}" srcOrd="1" destOrd="0" presId="urn:microsoft.com/office/officeart/2005/8/layout/orgChart1"/>
    <dgm:cxn modelId="{23322127-ACD3-46FC-9D04-5958C74B7840}" type="presParOf" srcId="{A4045097-8412-43AC-BBC8-47EE27F91A1D}" destId="{5378A2DF-2361-4F86-AA8D-5D6DAF4FB029}" srcOrd="0" destOrd="0" presId="urn:microsoft.com/office/officeart/2005/8/layout/orgChart1"/>
    <dgm:cxn modelId="{DDC89C80-B729-40CD-88E9-B3B2EBEA4831}" type="presParOf" srcId="{A4045097-8412-43AC-BBC8-47EE27F91A1D}" destId="{B7232CD0-9E00-43D4-9054-00F8C1E8DE94}" srcOrd="1" destOrd="0" presId="urn:microsoft.com/office/officeart/2005/8/layout/orgChart1"/>
    <dgm:cxn modelId="{F7DF475A-5003-4CFA-8F92-3CB1AB647089}" type="presParOf" srcId="{B7232CD0-9E00-43D4-9054-00F8C1E8DE94}" destId="{8D5A43FF-86BA-40A5-9B8B-B0D9206AB0A9}" srcOrd="0" destOrd="0" presId="urn:microsoft.com/office/officeart/2005/8/layout/orgChart1"/>
    <dgm:cxn modelId="{1A21F202-F3B3-40FE-B9AB-31226CB4528F}" type="presParOf" srcId="{8D5A43FF-86BA-40A5-9B8B-B0D9206AB0A9}" destId="{53BF9611-93B8-43EC-86A2-502ADD78AA93}" srcOrd="0" destOrd="0" presId="urn:microsoft.com/office/officeart/2005/8/layout/orgChart1"/>
    <dgm:cxn modelId="{BC99AAD4-E343-4B6A-AC5C-BF8705A0DD77}" type="presParOf" srcId="{8D5A43FF-86BA-40A5-9B8B-B0D9206AB0A9}" destId="{EC16D05F-2558-4700-B648-046990726FAD}" srcOrd="1" destOrd="0" presId="urn:microsoft.com/office/officeart/2005/8/layout/orgChart1"/>
    <dgm:cxn modelId="{49E2146B-097E-4B81-AA30-89635A97A9D5}" type="presParOf" srcId="{B7232CD0-9E00-43D4-9054-00F8C1E8DE94}" destId="{994EF5F4-40D4-43AD-8DA0-2C1493615BBF}" srcOrd="1" destOrd="0" presId="urn:microsoft.com/office/officeart/2005/8/layout/orgChart1"/>
    <dgm:cxn modelId="{45023544-AC21-4532-A6EB-8FB32E748E3E}" type="presParOf" srcId="{994EF5F4-40D4-43AD-8DA0-2C1493615BBF}" destId="{08A62462-C9B4-4E27-9749-F3518A19FC15}" srcOrd="0" destOrd="0" presId="urn:microsoft.com/office/officeart/2005/8/layout/orgChart1"/>
    <dgm:cxn modelId="{2DC48209-743B-4CAF-A5DF-87AA11CFE302}" type="presParOf" srcId="{994EF5F4-40D4-43AD-8DA0-2C1493615BBF}" destId="{A233F96A-D609-4EE5-9455-3B203DA7725F}" srcOrd="1" destOrd="0" presId="urn:microsoft.com/office/officeart/2005/8/layout/orgChart1"/>
    <dgm:cxn modelId="{DE5DF2C0-AF85-4AFF-AC0F-138091D7D3EB}" type="presParOf" srcId="{A233F96A-D609-4EE5-9455-3B203DA7725F}" destId="{9C48EF7E-7DE9-43D3-893A-FEDAEB3E23CB}" srcOrd="0" destOrd="0" presId="urn:microsoft.com/office/officeart/2005/8/layout/orgChart1"/>
    <dgm:cxn modelId="{6FB77D58-2BB9-4C26-A4B2-0CF7AA99E6FD}" type="presParOf" srcId="{9C48EF7E-7DE9-43D3-893A-FEDAEB3E23CB}" destId="{C25BFFAC-5A11-41D4-9D45-5E42C490B695}" srcOrd="0" destOrd="0" presId="urn:microsoft.com/office/officeart/2005/8/layout/orgChart1"/>
    <dgm:cxn modelId="{D768652D-5E37-4089-A3A4-EE1EDB91DF98}" type="presParOf" srcId="{9C48EF7E-7DE9-43D3-893A-FEDAEB3E23CB}" destId="{6B8D8405-2248-489F-BDE3-B8D6AD4DC2C6}" srcOrd="1" destOrd="0" presId="urn:microsoft.com/office/officeart/2005/8/layout/orgChart1"/>
    <dgm:cxn modelId="{17EEB059-31C3-4E91-9A4A-FD9C4428F02B}" type="presParOf" srcId="{A233F96A-D609-4EE5-9455-3B203DA7725F}" destId="{9A0BDF7E-C9B1-47A9-B456-35BF3645ADBC}" srcOrd="1" destOrd="0" presId="urn:microsoft.com/office/officeart/2005/8/layout/orgChart1"/>
    <dgm:cxn modelId="{30ADE564-CD3C-4EEE-B7F4-EA9F308B4CC3}" type="presParOf" srcId="{A233F96A-D609-4EE5-9455-3B203DA7725F}" destId="{5C938BFC-315A-4BD4-9A38-57BC5A4115D0}" srcOrd="2" destOrd="0" presId="urn:microsoft.com/office/officeart/2005/8/layout/orgChart1"/>
    <dgm:cxn modelId="{B5246BBD-9E40-4CF2-9079-BD376BBDA897}" type="presParOf" srcId="{994EF5F4-40D4-43AD-8DA0-2C1493615BBF}" destId="{E643EC9F-DEEB-49A0-A9C0-B463583EA0C9}" srcOrd="2" destOrd="0" presId="urn:microsoft.com/office/officeart/2005/8/layout/orgChart1"/>
    <dgm:cxn modelId="{6870AFD1-902E-4738-82B6-325730C14B11}" type="presParOf" srcId="{994EF5F4-40D4-43AD-8DA0-2C1493615BBF}" destId="{32F54ED0-7D1A-4619-A48C-5D0FE4EF80AE}" srcOrd="3" destOrd="0" presId="urn:microsoft.com/office/officeart/2005/8/layout/orgChart1"/>
    <dgm:cxn modelId="{2937BB2E-D899-49B1-80BB-5829626554E8}" type="presParOf" srcId="{32F54ED0-7D1A-4619-A48C-5D0FE4EF80AE}" destId="{EB56A482-D0CC-4F57-97DC-9AD2956BE8FD}" srcOrd="0" destOrd="0" presId="urn:microsoft.com/office/officeart/2005/8/layout/orgChart1"/>
    <dgm:cxn modelId="{DC3F96AD-460A-4A46-BB42-F610E42AF831}" type="presParOf" srcId="{EB56A482-D0CC-4F57-97DC-9AD2956BE8FD}" destId="{30344D85-D2D5-4163-BC1A-ED937B472FC9}" srcOrd="0" destOrd="0" presId="urn:microsoft.com/office/officeart/2005/8/layout/orgChart1"/>
    <dgm:cxn modelId="{0EF5F918-DDC5-46F3-98DB-8A9E372F8037}" type="presParOf" srcId="{EB56A482-D0CC-4F57-97DC-9AD2956BE8FD}" destId="{2503B3BE-1231-4383-874A-A39E1244CFF6}" srcOrd="1" destOrd="0" presId="urn:microsoft.com/office/officeart/2005/8/layout/orgChart1"/>
    <dgm:cxn modelId="{A971D294-0751-4D6F-A37C-3B49032F5B1E}" type="presParOf" srcId="{32F54ED0-7D1A-4619-A48C-5D0FE4EF80AE}" destId="{B88BD19C-DB7B-43D0-B752-4C854A33E59A}" srcOrd="1" destOrd="0" presId="urn:microsoft.com/office/officeart/2005/8/layout/orgChart1"/>
    <dgm:cxn modelId="{5D3F61EF-3842-4847-AD42-6A9906017769}" type="presParOf" srcId="{32F54ED0-7D1A-4619-A48C-5D0FE4EF80AE}" destId="{8E7E8170-92EB-4513-B62A-0AF5AD79CC21}" srcOrd="2" destOrd="0" presId="urn:microsoft.com/office/officeart/2005/8/layout/orgChart1"/>
    <dgm:cxn modelId="{57C3794B-FB50-4044-9244-4BDBCA41599D}" type="presParOf" srcId="{994EF5F4-40D4-43AD-8DA0-2C1493615BBF}" destId="{D7504B8B-91B9-42DB-A33A-2837CF06020E}" srcOrd="4" destOrd="0" presId="urn:microsoft.com/office/officeart/2005/8/layout/orgChart1"/>
    <dgm:cxn modelId="{A582FC35-800B-4606-9D52-5558E1362EF3}" type="presParOf" srcId="{994EF5F4-40D4-43AD-8DA0-2C1493615BBF}" destId="{0A3221E7-109D-4CDA-B564-DB6295C34EFB}" srcOrd="5" destOrd="0" presId="urn:microsoft.com/office/officeart/2005/8/layout/orgChart1"/>
    <dgm:cxn modelId="{027F8B2F-D748-4BE0-8507-3F5CAC831A65}" type="presParOf" srcId="{0A3221E7-109D-4CDA-B564-DB6295C34EFB}" destId="{059A8B8A-5224-4100-8D67-AA38A080207E}" srcOrd="0" destOrd="0" presId="urn:microsoft.com/office/officeart/2005/8/layout/orgChart1"/>
    <dgm:cxn modelId="{5005864D-DC35-4D9D-AF0E-9B8A4B81BBA7}" type="presParOf" srcId="{059A8B8A-5224-4100-8D67-AA38A080207E}" destId="{922BFD0F-6997-4C27-842D-0A4A226D874D}" srcOrd="0" destOrd="0" presId="urn:microsoft.com/office/officeart/2005/8/layout/orgChart1"/>
    <dgm:cxn modelId="{AAB08716-C7BF-4976-8D66-7C06D79973FF}" type="presParOf" srcId="{059A8B8A-5224-4100-8D67-AA38A080207E}" destId="{35F4934D-D685-42AA-A4D6-E9B9D79D64F5}" srcOrd="1" destOrd="0" presId="urn:microsoft.com/office/officeart/2005/8/layout/orgChart1"/>
    <dgm:cxn modelId="{60733DA0-BF36-4EC7-807B-FF5CE4D7F7E5}" type="presParOf" srcId="{0A3221E7-109D-4CDA-B564-DB6295C34EFB}" destId="{E6F70451-C845-47EF-8D6D-35FCB7A80C0B}" srcOrd="1" destOrd="0" presId="urn:microsoft.com/office/officeart/2005/8/layout/orgChart1"/>
    <dgm:cxn modelId="{B0D9E2BA-1493-4423-B89A-D6795D36F477}" type="presParOf" srcId="{0A3221E7-109D-4CDA-B564-DB6295C34EFB}" destId="{0B6B8CED-AC14-42D7-9CA2-855AD726553A}" srcOrd="2" destOrd="0" presId="urn:microsoft.com/office/officeart/2005/8/layout/orgChart1"/>
    <dgm:cxn modelId="{AC88D1F1-8A2D-405E-8C13-27F86AAED37C}" type="presParOf" srcId="{994EF5F4-40D4-43AD-8DA0-2C1493615BBF}" destId="{6DB1C285-33A4-420B-8710-80791C90AE61}" srcOrd="6" destOrd="0" presId="urn:microsoft.com/office/officeart/2005/8/layout/orgChart1"/>
    <dgm:cxn modelId="{04606176-C623-4578-90F3-227D5F834308}" type="presParOf" srcId="{994EF5F4-40D4-43AD-8DA0-2C1493615BBF}" destId="{49C00C89-2DBA-4BD5-B961-55AF3150FAA5}" srcOrd="7" destOrd="0" presId="urn:microsoft.com/office/officeart/2005/8/layout/orgChart1"/>
    <dgm:cxn modelId="{8876520D-D08E-4775-B308-3851F6938AD5}" type="presParOf" srcId="{49C00C89-2DBA-4BD5-B961-55AF3150FAA5}" destId="{30C37D9D-D092-4315-ABFE-DAB4B488E7E2}" srcOrd="0" destOrd="0" presId="urn:microsoft.com/office/officeart/2005/8/layout/orgChart1"/>
    <dgm:cxn modelId="{37104CD8-9A3B-4DD6-B151-E2AAB5F2A3BD}" type="presParOf" srcId="{30C37D9D-D092-4315-ABFE-DAB4B488E7E2}" destId="{08908767-AE71-480F-BB49-740D1023CC8B}" srcOrd="0" destOrd="0" presId="urn:microsoft.com/office/officeart/2005/8/layout/orgChart1"/>
    <dgm:cxn modelId="{A4697003-70B4-4AAF-9441-00D1143617B6}" type="presParOf" srcId="{30C37D9D-D092-4315-ABFE-DAB4B488E7E2}" destId="{DEACADFD-2A76-4662-B17C-EB28AAE49A5F}" srcOrd="1" destOrd="0" presId="urn:microsoft.com/office/officeart/2005/8/layout/orgChart1"/>
    <dgm:cxn modelId="{481A17BB-5166-4025-B66C-AFA16E6712A8}" type="presParOf" srcId="{49C00C89-2DBA-4BD5-B961-55AF3150FAA5}" destId="{78E56275-6DCD-4648-B655-9022E715BB2F}" srcOrd="1" destOrd="0" presId="urn:microsoft.com/office/officeart/2005/8/layout/orgChart1"/>
    <dgm:cxn modelId="{9295F8A5-DCD8-4445-BB0B-583957A040F2}" type="presParOf" srcId="{49C00C89-2DBA-4BD5-B961-55AF3150FAA5}" destId="{D7C5A2BC-79C1-422F-B652-59A44542821B}" srcOrd="2" destOrd="0" presId="urn:microsoft.com/office/officeart/2005/8/layout/orgChart1"/>
    <dgm:cxn modelId="{01ACC208-3C34-4A45-84ED-87CDE826E3D2}" type="presParOf" srcId="{B7232CD0-9E00-43D4-9054-00F8C1E8DE94}" destId="{4ECBFE4C-7C03-4CE1-ABB2-22CE15D470DE}" srcOrd="2" destOrd="0" presId="urn:microsoft.com/office/officeart/2005/8/layout/orgChart1"/>
    <dgm:cxn modelId="{42B61821-383F-4392-A5AE-8FFEFFBB6CBC}" type="presParOf" srcId="{A4045097-8412-43AC-BBC8-47EE27F91A1D}" destId="{3D141A6F-5BD7-4541-8A40-C886ED4818B7}" srcOrd="2" destOrd="0" presId="urn:microsoft.com/office/officeart/2005/8/layout/orgChart1"/>
    <dgm:cxn modelId="{A8B5BC72-C679-4BB8-AFF7-4BA71F202A39}" type="presParOf" srcId="{A4045097-8412-43AC-BBC8-47EE27F91A1D}" destId="{CDF83A49-4BFC-498C-A3D3-AAEB23FFE637}" srcOrd="3" destOrd="0" presId="urn:microsoft.com/office/officeart/2005/8/layout/orgChart1"/>
    <dgm:cxn modelId="{0E2FF806-D275-4222-888D-7EE4DE14ED67}" type="presParOf" srcId="{CDF83A49-4BFC-498C-A3D3-AAEB23FFE637}" destId="{5BB1E2DE-6D4E-480E-AD04-5B4FB6C8D56D}" srcOrd="0" destOrd="0" presId="urn:microsoft.com/office/officeart/2005/8/layout/orgChart1"/>
    <dgm:cxn modelId="{36F9211D-CF41-4EB8-971B-1C78B59699D3}" type="presParOf" srcId="{5BB1E2DE-6D4E-480E-AD04-5B4FB6C8D56D}" destId="{B914BD34-32B7-44D5-A082-B0BA7C7A84DE}" srcOrd="0" destOrd="0" presId="urn:microsoft.com/office/officeart/2005/8/layout/orgChart1"/>
    <dgm:cxn modelId="{C939337F-5554-4CED-B824-09D149FBB3F8}" type="presParOf" srcId="{5BB1E2DE-6D4E-480E-AD04-5B4FB6C8D56D}" destId="{20BD3903-BA72-4D5B-8528-A7626DB55B71}" srcOrd="1" destOrd="0" presId="urn:microsoft.com/office/officeart/2005/8/layout/orgChart1"/>
    <dgm:cxn modelId="{037662A5-2E94-400F-8E29-A0B093E59864}" type="presParOf" srcId="{CDF83A49-4BFC-498C-A3D3-AAEB23FFE637}" destId="{34D52DE1-4C42-4641-8A2A-88A229BC29BB}" srcOrd="1" destOrd="0" presId="urn:microsoft.com/office/officeart/2005/8/layout/orgChart1"/>
    <dgm:cxn modelId="{082E18B6-2CD5-4260-807A-A68CCFD61047}" type="presParOf" srcId="{34D52DE1-4C42-4641-8A2A-88A229BC29BB}" destId="{56A7AABB-B085-4646-8DDD-088A2424F589}" srcOrd="0" destOrd="0" presId="urn:microsoft.com/office/officeart/2005/8/layout/orgChart1"/>
    <dgm:cxn modelId="{0D9C8FAD-FD9B-4C48-87E2-C318E555D529}" type="presParOf" srcId="{34D52DE1-4C42-4641-8A2A-88A229BC29BB}" destId="{950D825B-7E7D-4AFF-8F6C-515EB44AF6CD}" srcOrd="1" destOrd="0" presId="urn:microsoft.com/office/officeart/2005/8/layout/orgChart1"/>
    <dgm:cxn modelId="{E4A009FA-F937-4601-9B79-51C4C1CB74D7}" type="presParOf" srcId="{950D825B-7E7D-4AFF-8F6C-515EB44AF6CD}" destId="{06059249-F47D-47B6-A38E-F6B61583EE51}" srcOrd="0" destOrd="0" presId="urn:microsoft.com/office/officeart/2005/8/layout/orgChart1"/>
    <dgm:cxn modelId="{420A12F1-4D1E-4E3E-A7A6-CD41A071CE92}" type="presParOf" srcId="{06059249-F47D-47B6-A38E-F6B61583EE51}" destId="{B43EB9C4-E5B3-4963-8BCA-2B7F669C5893}" srcOrd="0" destOrd="0" presId="urn:microsoft.com/office/officeart/2005/8/layout/orgChart1"/>
    <dgm:cxn modelId="{47B371CA-B31A-4E7B-9367-03FB4FF93388}" type="presParOf" srcId="{06059249-F47D-47B6-A38E-F6B61583EE51}" destId="{016D3F77-342E-4905-B626-E5BC64369E08}" srcOrd="1" destOrd="0" presId="urn:microsoft.com/office/officeart/2005/8/layout/orgChart1"/>
    <dgm:cxn modelId="{6C60FFC5-282A-4A21-8427-AB223039BF17}" type="presParOf" srcId="{950D825B-7E7D-4AFF-8F6C-515EB44AF6CD}" destId="{AE47E86B-C3BB-461D-8708-F70CB10BC972}" srcOrd="1" destOrd="0" presId="urn:microsoft.com/office/officeart/2005/8/layout/orgChart1"/>
    <dgm:cxn modelId="{3EA95222-923A-4B49-A41C-C6CCDE1C9771}" type="presParOf" srcId="{950D825B-7E7D-4AFF-8F6C-515EB44AF6CD}" destId="{C5778582-F669-44E4-9995-C242F0259922}" srcOrd="2" destOrd="0" presId="urn:microsoft.com/office/officeart/2005/8/layout/orgChart1"/>
    <dgm:cxn modelId="{BBF2F6F5-1782-450E-81FF-6D778BACEFEA}" type="presParOf" srcId="{34D52DE1-4C42-4641-8A2A-88A229BC29BB}" destId="{0F3C3E86-BCD0-40B8-B02D-4D2C4E6E0836}" srcOrd="2" destOrd="0" presId="urn:microsoft.com/office/officeart/2005/8/layout/orgChart1"/>
    <dgm:cxn modelId="{1FF6A092-0356-4F8C-A5FF-8BE4F38FF27C}" type="presParOf" srcId="{34D52DE1-4C42-4641-8A2A-88A229BC29BB}" destId="{3EBD6EE2-98D4-4491-97FA-7FA8819AEED5}" srcOrd="3" destOrd="0" presId="urn:microsoft.com/office/officeart/2005/8/layout/orgChart1"/>
    <dgm:cxn modelId="{BEF0A6E5-6343-4BD8-93B9-70B7674F35EC}" type="presParOf" srcId="{3EBD6EE2-98D4-4491-97FA-7FA8819AEED5}" destId="{9099B738-4176-47FC-8079-9BF0D4B6BAC5}" srcOrd="0" destOrd="0" presId="urn:microsoft.com/office/officeart/2005/8/layout/orgChart1"/>
    <dgm:cxn modelId="{185A49B3-1C21-46C8-8B80-8E07B1D0DEB9}" type="presParOf" srcId="{9099B738-4176-47FC-8079-9BF0D4B6BAC5}" destId="{01769594-BFB3-4B79-82D2-98E9B53705DE}" srcOrd="0" destOrd="0" presId="urn:microsoft.com/office/officeart/2005/8/layout/orgChart1"/>
    <dgm:cxn modelId="{C0D53E57-F084-4727-8A91-2C30721105CB}" type="presParOf" srcId="{9099B738-4176-47FC-8079-9BF0D4B6BAC5}" destId="{2F662963-B4D0-4AAF-97BD-7E17BBE20078}" srcOrd="1" destOrd="0" presId="urn:microsoft.com/office/officeart/2005/8/layout/orgChart1"/>
    <dgm:cxn modelId="{68324E1A-3D9A-4FEB-B96A-FD30FCDD5CCA}" type="presParOf" srcId="{3EBD6EE2-98D4-4491-97FA-7FA8819AEED5}" destId="{E5C31303-B4CF-4F8C-87AE-A74DE64A0093}" srcOrd="1" destOrd="0" presId="urn:microsoft.com/office/officeart/2005/8/layout/orgChart1"/>
    <dgm:cxn modelId="{D56C6CBE-7C96-4795-87D8-7F532D7B3852}" type="presParOf" srcId="{3EBD6EE2-98D4-4491-97FA-7FA8819AEED5}" destId="{5952D53C-051E-4FFF-8879-0F13F42F4AF1}" srcOrd="2" destOrd="0" presId="urn:microsoft.com/office/officeart/2005/8/layout/orgChart1"/>
    <dgm:cxn modelId="{3C25F62B-1836-4EF2-8085-278CE22D9B90}" type="presParOf" srcId="{34D52DE1-4C42-4641-8A2A-88A229BC29BB}" destId="{F152B620-4000-4B2C-ABD5-DD6F519E4ADC}" srcOrd="4" destOrd="0" presId="urn:microsoft.com/office/officeart/2005/8/layout/orgChart1"/>
    <dgm:cxn modelId="{FE98B5B8-BA13-4135-A383-0D029E58AB06}" type="presParOf" srcId="{34D52DE1-4C42-4641-8A2A-88A229BC29BB}" destId="{0ADF4A43-AFB2-4F80-9B0D-93E88FDF3557}" srcOrd="5" destOrd="0" presId="urn:microsoft.com/office/officeart/2005/8/layout/orgChart1"/>
    <dgm:cxn modelId="{905E8935-EFB8-4B7A-B0C8-188E32B7AFF8}" type="presParOf" srcId="{0ADF4A43-AFB2-4F80-9B0D-93E88FDF3557}" destId="{059D5BC9-E474-44D6-A424-81EF90BCD177}" srcOrd="0" destOrd="0" presId="urn:microsoft.com/office/officeart/2005/8/layout/orgChart1"/>
    <dgm:cxn modelId="{C25AACD6-E1B9-47D5-8444-60E259D34F9D}" type="presParOf" srcId="{059D5BC9-E474-44D6-A424-81EF90BCD177}" destId="{595E3918-780D-4620-BE1C-16EC456B8091}" srcOrd="0" destOrd="0" presId="urn:microsoft.com/office/officeart/2005/8/layout/orgChart1"/>
    <dgm:cxn modelId="{F62D7E13-EF4E-4843-AF1A-EF089024F57E}" type="presParOf" srcId="{059D5BC9-E474-44D6-A424-81EF90BCD177}" destId="{EB40C344-5ED7-4C83-97E2-86F14B35DA28}" srcOrd="1" destOrd="0" presId="urn:microsoft.com/office/officeart/2005/8/layout/orgChart1"/>
    <dgm:cxn modelId="{C7CA5036-903E-45F8-B0EC-0868B745B6B7}" type="presParOf" srcId="{0ADF4A43-AFB2-4F80-9B0D-93E88FDF3557}" destId="{583B4AED-2327-42E1-8E65-0CC42D978C55}" srcOrd="1" destOrd="0" presId="urn:microsoft.com/office/officeart/2005/8/layout/orgChart1"/>
    <dgm:cxn modelId="{9219580B-30D9-48C2-9B83-721792FF1B72}" type="presParOf" srcId="{0ADF4A43-AFB2-4F80-9B0D-93E88FDF3557}" destId="{60818F2B-C318-4AD5-A7FC-39CB048D572F}" srcOrd="2" destOrd="0" presId="urn:microsoft.com/office/officeart/2005/8/layout/orgChart1"/>
    <dgm:cxn modelId="{ABE012D0-409A-4BB2-B253-D03F1C850253}" type="presParOf" srcId="{CDF83A49-4BFC-498C-A3D3-AAEB23FFE637}" destId="{EE847AC2-05F5-4AF1-92B2-5D8554FE7478}" srcOrd="2" destOrd="0" presId="urn:microsoft.com/office/officeart/2005/8/layout/orgChart1"/>
    <dgm:cxn modelId="{91C8740F-2B4B-455F-852F-AF69DB21735A}" type="presParOf" srcId="{A4045097-8412-43AC-BBC8-47EE27F91A1D}" destId="{C392FBC0-1370-4E3B-BEC0-09094FC2B1A9}" srcOrd="4" destOrd="0" presId="urn:microsoft.com/office/officeart/2005/8/layout/orgChart1"/>
    <dgm:cxn modelId="{8084E074-942C-4209-86B6-770E9BFC1F07}" type="presParOf" srcId="{A4045097-8412-43AC-BBC8-47EE27F91A1D}" destId="{C69EC7FC-FC97-41F9-8E9A-5EE9020D1B27}" srcOrd="5" destOrd="0" presId="urn:microsoft.com/office/officeart/2005/8/layout/orgChart1"/>
    <dgm:cxn modelId="{64623A03-A4C4-450D-9AB8-04372774EE8A}" type="presParOf" srcId="{C69EC7FC-FC97-41F9-8E9A-5EE9020D1B27}" destId="{53973030-A06A-4A4D-980D-680010583473}" srcOrd="0" destOrd="0" presId="urn:microsoft.com/office/officeart/2005/8/layout/orgChart1"/>
    <dgm:cxn modelId="{0BD587B7-73A4-4362-8AB4-804FABC4CF7E}" type="presParOf" srcId="{53973030-A06A-4A4D-980D-680010583473}" destId="{C51D88E7-5388-4A32-8A76-6A553E00C5C7}" srcOrd="0" destOrd="0" presId="urn:microsoft.com/office/officeart/2005/8/layout/orgChart1"/>
    <dgm:cxn modelId="{2D51EB8F-7C6A-4940-A757-FAFADC4DFB6E}" type="presParOf" srcId="{53973030-A06A-4A4D-980D-680010583473}" destId="{066DF7DC-C083-4F6B-B282-970170C04EAD}" srcOrd="1" destOrd="0" presId="urn:microsoft.com/office/officeart/2005/8/layout/orgChart1"/>
    <dgm:cxn modelId="{281E8643-5DC0-432F-9B0B-A0E26904058E}" type="presParOf" srcId="{C69EC7FC-FC97-41F9-8E9A-5EE9020D1B27}" destId="{26CBF91D-32BC-4F49-96FC-3670BABF673F}" srcOrd="1" destOrd="0" presId="urn:microsoft.com/office/officeart/2005/8/layout/orgChart1"/>
    <dgm:cxn modelId="{3BE926AA-A8A4-4B25-AAF6-1AAA25C8E408}" type="presParOf" srcId="{26CBF91D-32BC-4F49-96FC-3670BABF673F}" destId="{7E55794B-5B05-4BB4-8947-9B0D1758E856}" srcOrd="0" destOrd="0" presId="urn:microsoft.com/office/officeart/2005/8/layout/orgChart1"/>
    <dgm:cxn modelId="{F30C1962-1335-4223-A782-D6CF52ADADD9}" type="presParOf" srcId="{26CBF91D-32BC-4F49-96FC-3670BABF673F}" destId="{AF8E46C5-7BA3-4EF6-80EE-4A3173964312}" srcOrd="1" destOrd="0" presId="urn:microsoft.com/office/officeart/2005/8/layout/orgChart1"/>
    <dgm:cxn modelId="{085A4136-DE8C-47E4-928B-EF6716555E76}" type="presParOf" srcId="{AF8E46C5-7BA3-4EF6-80EE-4A3173964312}" destId="{5586145E-2DBB-4762-BBF7-6C669AD5B5F7}" srcOrd="0" destOrd="0" presId="urn:microsoft.com/office/officeart/2005/8/layout/orgChart1"/>
    <dgm:cxn modelId="{654D18A7-A8A1-471C-9958-1347977B6E74}" type="presParOf" srcId="{5586145E-2DBB-4762-BBF7-6C669AD5B5F7}" destId="{457F2422-5BC6-4D58-9288-E9FBAE3961CB}" srcOrd="0" destOrd="0" presId="urn:microsoft.com/office/officeart/2005/8/layout/orgChart1"/>
    <dgm:cxn modelId="{8FE5019C-7FE7-4BDF-AAB2-E58B0BBDCBCF}" type="presParOf" srcId="{5586145E-2DBB-4762-BBF7-6C669AD5B5F7}" destId="{C3FC142C-F376-43B4-99D5-31448F43F1DD}" srcOrd="1" destOrd="0" presId="urn:microsoft.com/office/officeart/2005/8/layout/orgChart1"/>
    <dgm:cxn modelId="{524CA25C-67C2-48BF-8F84-7B19F4BC5A9B}" type="presParOf" srcId="{AF8E46C5-7BA3-4EF6-80EE-4A3173964312}" destId="{A960E3E8-9668-45BE-8952-198C80F64EEF}" srcOrd="1" destOrd="0" presId="urn:microsoft.com/office/officeart/2005/8/layout/orgChart1"/>
    <dgm:cxn modelId="{D9629088-7780-44F3-B0C7-889AC375EDCD}" type="presParOf" srcId="{AF8E46C5-7BA3-4EF6-80EE-4A3173964312}" destId="{D0E650C9-9009-4BAC-8489-AA4E968A90E3}" srcOrd="2" destOrd="0" presId="urn:microsoft.com/office/officeart/2005/8/layout/orgChart1"/>
    <dgm:cxn modelId="{E7E718A4-8553-4BA0-8F4D-D6F1536970A1}" type="presParOf" srcId="{26CBF91D-32BC-4F49-96FC-3670BABF673F}" destId="{301E1B0D-684A-4040-96B0-C352E28811CC}" srcOrd="2" destOrd="0" presId="urn:microsoft.com/office/officeart/2005/8/layout/orgChart1"/>
    <dgm:cxn modelId="{3EA30683-D458-4436-9179-A05DCD706A9D}" type="presParOf" srcId="{26CBF91D-32BC-4F49-96FC-3670BABF673F}" destId="{BA5C1B7C-BBB0-4789-9227-82825D31F6A2}" srcOrd="3" destOrd="0" presId="urn:microsoft.com/office/officeart/2005/8/layout/orgChart1"/>
    <dgm:cxn modelId="{6916E797-0188-4E28-9A8B-D8A331078BAB}" type="presParOf" srcId="{BA5C1B7C-BBB0-4789-9227-82825D31F6A2}" destId="{86D4858B-B972-43AE-BDAB-0F04B59D5A32}" srcOrd="0" destOrd="0" presId="urn:microsoft.com/office/officeart/2005/8/layout/orgChart1"/>
    <dgm:cxn modelId="{E0CDD146-26CF-4881-8CEF-B38B9F49F935}" type="presParOf" srcId="{86D4858B-B972-43AE-BDAB-0F04B59D5A32}" destId="{336081CB-75B3-4528-A5A6-49DF25E98C65}" srcOrd="0" destOrd="0" presId="urn:microsoft.com/office/officeart/2005/8/layout/orgChart1"/>
    <dgm:cxn modelId="{E124964E-ED28-4ACF-B0E6-0EB61C0BAABE}" type="presParOf" srcId="{86D4858B-B972-43AE-BDAB-0F04B59D5A32}" destId="{52428E9B-94F0-43E6-9087-B044E8098657}" srcOrd="1" destOrd="0" presId="urn:microsoft.com/office/officeart/2005/8/layout/orgChart1"/>
    <dgm:cxn modelId="{67E23E60-9AA0-4986-8D89-DB225271E578}" type="presParOf" srcId="{BA5C1B7C-BBB0-4789-9227-82825D31F6A2}" destId="{6EA6CAA6-ECFA-49BF-9082-FA6A143147CC}" srcOrd="1" destOrd="0" presId="urn:microsoft.com/office/officeart/2005/8/layout/orgChart1"/>
    <dgm:cxn modelId="{12BF4FE1-8C73-4338-91C3-635668739AB2}" type="presParOf" srcId="{BA5C1B7C-BBB0-4789-9227-82825D31F6A2}" destId="{D6BD51EE-FD41-48D1-B5DB-856E40F6E767}" srcOrd="2" destOrd="0" presId="urn:microsoft.com/office/officeart/2005/8/layout/orgChart1"/>
    <dgm:cxn modelId="{A0AA1F1E-2B91-4033-AE3E-92AAAC47FEE1}" type="presParOf" srcId="{26CBF91D-32BC-4F49-96FC-3670BABF673F}" destId="{BC96D0B0-7B3A-4A18-917C-C4F8B3F0EFC6}" srcOrd="4" destOrd="0" presId="urn:microsoft.com/office/officeart/2005/8/layout/orgChart1"/>
    <dgm:cxn modelId="{DB960088-6272-4247-BE07-AAFBF3A7BB55}" type="presParOf" srcId="{26CBF91D-32BC-4F49-96FC-3670BABF673F}" destId="{7EE3EEAE-233D-42A4-87E1-5EFF976A511C}" srcOrd="5" destOrd="0" presId="urn:microsoft.com/office/officeart/2005/8/layout/orgChart1"/>
    <dgm:cxn modelId="{44019E86-4DFF-40B7-9A29-BF9BE8C60A25}" type="presParOf" srcId="{7EE3EEAE-233D-42A4-87E1-5EFF976A511C}" destId="{1F2B1707-970B-4BAD-A857-12FF1F19231E}" srcOrd="0" destOrd="0" presId="urn:microsoft.com/office/officeart/2005/8/layout/orgChart1"/>
    <dgm:cxn modelId="{C85D0F1C-DB47-43CE-96F2-C41839063608}" type="presParOf" srcId="{1F2B1707-970B-4BAD-A857-12FF1F19231E}" destId="{FCFCA973-0E04-4FC0-9491-86E53A8AEDB1}" srcOrd="0" destOrd="0" presId="urn:microsoft.com/office/officeart/2005/8/layout/orgChart1"/>
    <dgm:cxn modelId="{FFCFC073-93BA-4177-8293-51FB7B9E0270}" type="presParOf" srcId="{1F2B1707-970B-4BAD-A857-12FF1F19231E}" destId="{09E6A478-81FB-4B91-86E1-1F241E81791C}" srcOrd="1" destOrd="0" presId="urn:microsoft.com/office/officeart/2005/8/layout/orgChart1"/>
    <dgm:cxn modelId="{683A1FAF-568D-4705-B4CB-C1711FF7DE40}" type="presParOf" srcId="{7EE3EEAE-233D-42A4-87E1-5EFF976A511C}" destId="{C054B431-AF59-4898-B9ED-A7B5FEEBCEC8}" srcOrd="1" destOrd="0" presId="urn:microsoft.com/office/officeart/2005/8/layout/orgChart1"/>
    <dgm:cxn modelId="{AA61244E-03E4-43C1-AB46-42FC7CB03461}" type="presParOf" srcId="{7EE3EEAE-233D-42A4-87E1-5EFF976A511C}" destId="{1C0F1453-7382-48E4-9AF9-D7AFF0D51BB4}" srcOrd="2" destOrd="0" presId="urn:microsoft.com/office/officeart/2005/8/layout/orgChart1"/>
    <dgm:cxn modelId="{D90E1766-21E0-49D6-8DC3-341817D3B0A1}" type="presParOf" srcId="{C69EC7FC-FC97-41F9-8E9A-5EE9020D1B27}" destId="{479CAE0B-ED05-417A-940E-BD2708A486A4}" srcOrd="2" destOrd="0" presId="urn:microsoft.com/office/officeart/2005/8/layout/orgChart1"/>
    <dgm:cxn modelId="{589EA72D-B8E9-4133-9B5A-FABE347B42EA}" type="presParOf" srcId="{13CC69D0-038A-4853-851B-F8EA17E7F236}" destId="{8BA218BC-DAF6-4BC5-AC09-475827D1517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388156E-F6C5-4787-A287-55B8BFB85B89}"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n-GB"/>
        </a:p>
      </dgm:t>
    </dgm:pt>
    <dgm:pt modelId="{DA6C9D92-D875-4E9E-8CD1-F364E0511D1D}">
      <dgm:prSet phldrT="[Text]"/>
      <dgm:spPr/>
      <dgm:t>
        <a:bodyPr/>
        <a:lstStyle/>
        <a:p>
          <a:r>
            <a:rPr lang="en-GB" dirty="0"/>
            <a:t>customer</a:t>
          </a:r>
        </a:p>
      </dgm:t>
    </dgm:pt>
    <dgm:pt modelId="{66EE2C8D-3C9E-4B8E-AAF3-8954A59536E7}" type="parTrans" cxnId="{D4F6A75F-5E1D-4751-A17B-293383E02036}">
      <dgm:prSet/>
      <dgm:spPr/>
      <dgm:t>
        <a:bodyPr/>
        <a:lstStyle/>
        <a:p>
          <a:endParaRPr lang="en-GB"/>
        </a:p>
      </dgm:t>
    </dgm:pt>
    <dgm:pt modelId="{C86A311A-0D9D-4EB9-A7F7-613D5BB8E7CB}" type="sibTrans" cxnId="{D4F6A75F-5E1D-4751-A17B-293383E02036}">
      <dgm:prSet/>
      <dgm:spPr/>
      <dgm:t>
        <a:bodyPr/>
        <a:lstStyle/>
        <a:p>
          <a:endParaRPr lang="en-GB"/>
        </a:p>
      </dgm:t>
    </dgm:pt>
    <dgm:pt modelId="{FC37B172-F274-47E1-BEBB-A64843D6C696}">
      <dgm:prSet phldrT="[Text]"/>
      <dgm:spPr/>
      <dgm:t>
        <a:bodyPr/>
        <a:lstStyle/>
        <a:p>
          <a:r>
            <a:rPr lang="en-GB" dirty="0"/>
            <a:t>Service provider A</a:t>
          </a:r>
        </a:p>
      </dgm:t>
    </dgm:pt>
    <dgm:pt modelId="{F1171D94-0FD2-433F-A507-CBA4194EAE7A}" type="parTrans" cxnId="{E536E153-64DB-43BD-A52A-98E2C9EE8628}">
      <dgm:prSet/>
      <dgm:spPr/>
      <dgm:t>
        <a:bodyPr/>
        <a:lstStyle/>
        <a:p>
          <a:endParaRPr lang="en-GB"/>
        </a:p>
      </dgm:t>
    </dgm:pt>
    <dgm:pt modelId="{52B49B55-510A-4A61-92FA-3AA63FB601C5}" type="sibTrans" cxnId="{E536E153-64DB-43BD-A52A-98E2C9EE8628}">
      <dgm:prSet/>
      <dgm:spPr/>
      <dgm:t>
        <a:bodyPr/>
        <a:lstStyle/>
        <a:p>
          <a:endParaRPr lang="en-GB"/>
        </a:p>
      </dgm:t>
    </dgm:pt>
    <dgm:pt modelId="{2CF1AA5F-B5ED-42B2-B1A9-989548C546DC}">
      <dgm:prSet phldrT="[Text]"/>
      <dgm:spPr/>
      <dgm:t>
        <a:bodyPr/>
        <a:lstStyle/>
        <a:p>
          <a:r>
            <a:rPr lang="en-GB" dirty="0"/>
            <a:t>Service provider B</a:t>
          </a:r>
        </a:p>
      </dgm:t>
    </dgm:pt>
    <dgm:pt modelId="{20A40FB5-1AE0-45B8-8050-61F2F316A01E}" type="parTrans" cxnId="{4155BE44-2C2B-4DA7-BBBB-FBBAC536ADFF}">
      <dgm:prSet/>
      <dgm:spPr/>
      <dgm:t>
        <a:bodyPr/>
        <a:lstStyle/>
        <a:p>
          <a:endParaRPr lang="en-GB"/>
        </a:p>
      </dgm:t>
    </dgm:pt>
    <dgm:pt modelId="{C5549FBD-BC9A-40EE-ABDF-828D1002137E}" type="sibTrans" cxnId="{4155BE44-2C2B-4DA7-BBBB-FBBAC536ADFF}">
      <dgm:prSet/>
      <dgm:spPr/>
      <dgm:t>
        <a:bodyPr/>
        <a:lstStyle/>
        <a:p>
          <a:endParaRPr lang="en-GB"/>
        </a:p>
      </dgm:t>
    </dgm:pt>
    <dgm:pt modelId="{196447D7-F996-4D7E-804E-B7D0330381FF}" type="pres">
      <dgm:prSet presAssocID="{8388156E-F6C5-4787-A287-55B8BFB85B89}" presName="cycle" presStyleCnt="0">
        <dgm:presLayoutVars>
          <dgm:chMax val="1"/>
          <dgm:dir/>
          <dgm:animLvl val="ctr"/>
          <dgm:resizeHandles val="exact"/>
        </dgm:presLayoutVars>
      </dgm:prSet>
      <dgm:spPr/>
    </dgm:pt>
    <dgm:pt modelId="{194CC223-F014-4D1A-B72E-4F0E620F5E45}" type="pres">
      <dgm:prSet presAssocID="{DA6C9D92-D875-4E9E-8CD1-F364E0511D1D}" presName="centerShape" presStyleLbl="node0" presStyleIdx="0" presStyleCnt="1"/>
      <dgm:spPr/>
    </dgm:pt>
    <dgm:pt modelId="{1E8743D0-43AE-4E4E-A5D0-37AF8E8C780C}" type="pres">
      <dgm:prSet presAssocID="{F1171D94-0FD2-433F-A507-CBA4194EAE7A}" presName="parTrans" presStyleLbl="bgSibTrans2D1" presStyleIdx="0" presStyleCnt="2"/>
      <dgm:spPr/>
    </dgm:pt>
    <dgm:pt modelId="{BC1D9398-DDB7-43FA-AC78-E578630982CA}" type="pres">
      <dgm:prSet presAssocID="{FC37B172-F274-47E1-BEBB-A64843D6C696}" presName="node" presStyleLbl="node1" presStyleIdx="0" presStyleCnt="2">
        <dgm:presLayoutVars>
          <dgm:bulletEnabled val="1"/>
        </dgm:presLayoutVars>
      </dgm:prSet>
      <dgm:spPr/>
    </dgm:pt>
    <dgm:pt modelId="{B0395E51-7258-4284-A5E8-8F6C339CE895}" type="pres">
      <dgm:prSet presAssocID="{20A40FB5-1AE0-45B8-8050-61F2F316A01E}" presName="parTrans" presStyleLbl="bgSibTrans2D1" presStyleIdx="1" presStyleCnt="2"/>
      <dgm:spPr/>
    </dgm:pt>
    <dgm:pt modelId="{67B648C9-2B0B-49A8-83BC-6999F26F0FAF}" type="pres">
      <dgm:prSet presAssocID="{2CF1AA5F-B5ED-42B2-B1A9-989548C546DC}" presName="node" presStyleLbl="node1" presStyleIdx="1" presStyleCnt="2">
        <dgm:presLayoutVars>
          <dgm:bulletEnabled val="1"/>
        </dgm:presLayoutVars>
      </dgm:prSet>
      <dgm:spPr/>
    </dgm:pt>
  </dgm:ptLst>
  <dgm:cxnLst>
    <dgm:cxn modelId="{5799870B-F915-488C-BA7A-0A0A912A215B}" type="presOf" srcId="{20A40FB5-1AE0-45B8-8050-61F2F316A01E}" destId="{B0395E51-7258-4284-A5E8-8F6C339CE895}" srcOrd="0" destOrd="0" presId="urn:microsoft.com/office/officeart/2005/8/layout/radial4"/>
    <dgm:cxn modelId="{CB2AB81E-15D6-4F35-95B4-B61450ACD353}" type="presOf" srcId="{DA6C9D92-D875-4E9E-8CD1-F364E0511D1D}" destId="{194CC223-F014-4D1A-B72E-4F0E620F5E45}" srcOrd="0" destOrd="0" presId="urn:microsoft.com/office/officeart/2005/8/layout/radial4"/>
    <dgm:cxn modelId="{65BA432B-36F1-4000-B3AA-9E85880B6C02}" type="presOf" srcId="{2CF1AA5F-B5ED-42B2-B1A9-989548C546DC}" destId="{67B648C9-2B0B-49A8-83BC-6999F26F0FAF}" srcOrd="0" destOrd="0" presId="urn:microsoft.com/office/officeart/2005/8/layout/radial4"/>
    <dgm:cxn modelId="{A772A45F-9EA6-46AE-999A-8E45EF584CD9}" type="presOf" srcId="{F1171D94-0FD2-433F-A507-CBA4194EAE7A}" destId="{1E8743D0-43AE-4E4E-A5D0-37AF8E8C780C}" srcOrd="0" destOrd="0" presId="urn:microsoft.com/office/officeart/2005/8/layout/radial4"/>
    <dgm:cxn modelId="{D4F6A75F-5E1D-4751-A17B-293383E02036}" srcId="{8388156E-F6C5-4787-A287-55B8BFB85B89}" destId="{DA6C9D92-D875-4E9E-8CD1-F364E0511D1D}" srcOrd="0" destOrd="0" parTransId="{66EE2C8D-3C9E-4B8E-AAF3-8954A59536E7}" sibTransId="{C86A311A-0D9D-4EB9-A7F7-613D5BB8E7CB}"/>
    <dgm:cxn modelId="{4155BE44-2C2B-4DA7-BBBB-FBBAC536ADFF}" srcId="{DA6C9D92-D875-4E9E-8CD1-F364E0511D1D}" destId="{2CF1AA5F-B5ED-42B2-B1A9-989548C546DC}" srcOrd="1" destOrd="0" parTransId="{20A40FB5-1AE0-45B8-8050-61F2F316A01E}" sibTransId="{C5549FBD-BC9A-40EE-ABDF-828D1002137E}"/>
    <dgm:cxn modelId="{32507968-0770-466F-AD2B-A2969C9C56F3}" type="presOf" srcId="{8388156E-F6C5-4787-A287-55B8BFB85B89}" destId="{196447D7-F996-4D7E-804E-B7D0330381FF}" srcOrd="0" destOrd="0" presId="urn:microsoft.com/office/officeart/2005/8/layout/radial4"/>
    <dgm:cxn modelId="{E536E153-64DB-43BD-A52A-98E2C9EE8628}" srcId="{DA6C9D92-D875-4E9E-8CD1-F364E0511D1D}" destId="{FC37B172-F274-47E1-BEBB-A64843D6C696}" srcOrd="0" destOrd="0" parTransId="{F1171D94-0FD2-433F-A507-CBA4194EAE7A}" sibTransId="{52B49B55-510A-4A61-92FA-3AA63FB601C5}"/>
    <dgm:cxn modelId="{59B97FA9-EE17-457B-B387-472A6A2BFA79}" type="presOf" srcId="{FC37B172-F274-47E1-BEBB-A64843D6C696}" destId="{BC1D9398-DDB7-43FA-AC78-E578630982CA}" srcOrd="0" destOrd="0" presId="urn:microsoft.com/office/officeart/2005/8/layout/radial4"/>
    <dgm:cxn modelId="{A3E0DBA7-DE16-40EA-BD05-26067BA19484}" type="presParOf" srcId="{196447D7-F996-4D7E-804E-B7D0330381FF}" destId="{194CC223-F014-4D1A-B72E-4F0E620F5E45}" srcOrd="0" destOrd="0" presId="urn:microsoft.com/office/officeart/2005/8/layout/radial4"/>
    <dgm:cxn modelId="{3A6B0FC4-32C4-4A72-B4A8-FD45D91DAB6E}" type="presParOf" srcId="{196447D7-F996-4D7E-804E-B7D0330381FF}" destId="{1E8743D0-43AE-4E4E-A5D0-37AF8E8C780C}" srcOrd="1" destOrd="0" presId="urn:microsoft.com/office/officeart/2005/8/layout/radial4"/>
    <dgm:cxn modelId="{7C04E904-3210-4BF7-B4D7-7E7B189C97DF}" type="presParOf" srcId="{196447D7-F996-4D7E-804E-B7D0330381FF}" destId="{BC1D9398-DDB7-43FA-AC78-E578630982CA}" srcOrd="2" destOrd="0" presId="urn:microsoft.com/office/officeart/2005/8/layout/radial4"/>
    <dgm:cxn modelId="{720111CD-8373-491C-BA34-8B4C1759B747}" type="presParOf" srcId="{196447D7-F996-4D7E-804E-B7D0330381FF}" destId="{B0395E51-7258-4284-A5E8-8F6C339CE895}" srcOrd="3" destOrd="0" presId="urn:microsoft.com/office/officeart/2005/8/layout/radial4"/>
    <dgm:cxn modelId="{C74F466C-AD22-416A-8679-6EE85311BBD2}" type="presParOf" srcId="{196447D7-F996-4D7E-804E-B7D0330381FF}" destId="{67B648C9-2B0B-49A8-83BC-6999F26F0FAF}"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538EA6-BCF5-4304-801D-498E0C8C3FDC}" type="doc">
      <dgm:prSet loTypeId="urn:microsoft.com/office/officeart/2005/8/layout/lProcess2" loCatId="list" qsTypeId="urn:microsoft.com/office/officeart/2005/8/quickstyle/simple1" qsCatId="simple" csTypeId="urn:microsoft.com/office/officeart/2005/8/colors/colorful1" csCatId="colorful" phldr="1"/>
      <dgm:spPr/>
      <dgm:t>
        <a:bodyPr/>
        <a:lstStyle/>
        <a:p>
          <a:endParaRPr lang="en-GB"/>
        </a:p>
      </dgm:t>
    </dgm:pt>
    <dgm:pt modelId="{A5D3E27B-8B2D-4A4C-BFDE-1188875B9C5F}">
      <dgm:prSet phldrT="[Text]"/>
      <dgm:spPr/>
      <dgm:t>
        <a:bodyPr/>
        <a:lstStyle/>
        <a:p>
          <a:r>
            <a:rPr lang="en-US" dirty="0"/>
            <a:t>Personal scope</a:t>
          </a:r>
        </a:p>
      </dgm:t>
    </dgm:pt>
    <dgm:pt modelId="{F44BA7B6-C52A-4242-B067-54FB59CAA522}" type="sibTrans" cxnId="{6BA301D1-4D4F-46DD-9577-C0081ADE383F}">
      <dgm:prSet/>
      <dgm:spPr/>
      <dgm:t>
        <a:bodyPr/>
        <a:lstStyle/>
        <a:p>
          <a:endParaRPr lang="en-GB"/>
        </a:p>
      </dgm:t>
    </dgm:pt>
    <dgm:pt modelId="{AF702C1B-AD70-4561-8FA0-944B58D3F3DC}" type="parTrans" cxnId="{6BA301D1-4D4F-46DD-9577-C0081ADE383F}">
      <dgm:prSet/>
      <dgm:spPr/>
      <dgm:t>
        <a:bodyPr/>
        <a:lstStyle/>
        <a:p>
          <a:endParaRPr lang="en-GB"/>
        </a:p>
      </dgm:t>
    </dgm:pt>
    <dgm:pt modelId="{4354C920-9CDD-4E06-A702-B6950D8F1403}">
      <dgm:prSet phldrT="[Text]" custT="1"/>
      <dgm:spPr/>
      <dgm:t>
        <a:bodyPr/>
        <a:lstStyle/>
        <a:p>
          <a:r>
            <a:rPr lang="en-US" sz="2800" dirty="0"/>
            <a:t>Art. 1 workers</a:t>
          </a:r>
        </a:p>
      </dgm:t>
    </dgm:pt>
    <dgm:pt modelId="{6A3AA512-A19E-4DBC-B70F-FDFEC52320DD}" type="sibTrans" cxnId="{808FBA0E-5DF4-4AC8-9A31-FB2B7A5E231B}">
      <dgm:prSet/>
      <dgm:spPr/>
      <dgm:t>
        <a:bodyPr/>
        <a:lstStyle/>
        <a:p>
          <a:endParaRPr lang="en-GB"/>
        </a:p>
      </dgm:t>
    </dgm:pt>
    <dgm:pt modelId="{BF9D2F04-331C-458C-B777-9D7F189FE1CB}" type="parTrans" cxnId="{808FBA0E-5DF4-4AC8-9A31-FB2B7A5E231B}">
      <dgm:prSet/>
      <dgm:spPr/>
      <dgm:t>
        <a:bodyPr/>
        <a:lstStyle/>
        <a:p>
          <a:endParaRPr lang="en-GB"/>
        </a:p>
      </dgm:t>
    </dgm:pt>
    <dgm:pt modelId="{FF9B0CC7-C6C3-46E8-A4C5-CA3DCD1642B7}">
      <dgm:prSet phldrT="[Text]" custT="1"/>
      <dgm:spPr/>
      <dgm:t>
        <a:bodyPr/>
        <a:lstStyle/>
        <a:p>
          <a:r>
            <a:rPr lang="en-US" sz="2000" dirty="0"/>
            <a:t>Extended definition</a:t>
          </a:r>
          <a:endParaRPr lang="en-US" sz="1100" dirty="0"/>
        </a:p>
      </dgm:t>
    </dgm:pt>
    <dgm:pt modelId="{1F400EB3-33F8-4C21-B06A-3529D756F907}" type="sibTrans" cxnId="{8123B48A-DB37-4F9B-BA85-BFF2E5D20D83}">
      <dgm:prSet/>
      <dgm:spPr/>
      <dgm:t>
        <a:bodyPr/>
        <a:lstStyle/>
        <a:p>
          <a:endParaRPr lang="en-GB"/>
        </a:p>
      </dgm:t>
    </dgm:pt>
    <dgm:pt modelId="{AB0A266A-6044-425A-B41A-8AFB108712C6}" type="parTrans" cxnId="{8123B48A-DB37-4F9B-BA85-BFF2E5D20D83}">
      <dgm:prSet/>
      <dgm:spPr/>
      <dgm:t>
        <a:bodyPr/>
        <a:lstStyle/>
        <a:p>
          <a:endParaRPr lang="en-GB"/>
        </a:p>
      </dgm:t>
    </dgm:pt>
    <dgm:pt modelId="{16BC4CA1-33AA-433F-B22D-59DEDB10B7E4}">
      <dgm:prSet phldrT="[Text]"/>
      <dgm:spPr/>
      <dgm:t>
        <a:bodyPr/>
        <a:lstStyle/>
        <a:p>
          <a:r>
            <a:rPr lang="en-US" dirty="0"/>
            <a:t>Prohibition on restrictions</a:t>
          </a:r>
        </a:p>
      </dgm:t>
    </dgm:pt>
    <dgm:pt modelId="{E82CC2EF-5015-455F-AC63-17CF5316E369}" type="sibTrans" cxnId="{F39BE546-AE2A-4D2F-833B-67E9C1A393B8}">
      <dgm:prSet/>
      <dgm:spPr/>
      <dgm:t>
        <a:bodyPr/>
        <a:lstStyle/>
        <a:p>
          <a:endParaRPr lang="en-GB"/>
        </a:p>
      </dgm:t>
    </dgm:pt>
    <dgm:pt modelId="{CBEA49AD-E3B6-44B6-97EB-CA952A059A7A}" type="parTrans" cxnId="{F39BE546-AE2A-4D2F-833B-67E9C1A393B8}">
      <dgm:prSet/>
      <dgm:spPr/>
      <dgm:t>
        <a:bodyPr/>
        <a:lstStyle/>
        <a:p>
          <a:endParaRPr lang="en-GB"/>
        </a:p>
      </dgm:t>
    </dgm:pt>
    <dgm:pt modelId="{5CB5132E-E492-4C4A-8788-25CE9D5BE9EC}">
      <dgm:prSet phldrT="[Text]" custT="1"/>
      <dgm:spPr/>
      <dgm:t>
        <a:bodyPr/>
        <a:lstStyle/>
        <a:p>
          <a:r>
            <a:rPr lang="en-US" sz="2800" dirty="0"/>
            <a:t>Art. 4 prohibition; Case C-533/13 </a:t>
          </a:r>
          <a:r>
            <a:rPr lang="en-US" sz="2800" i="1" dirty="0"/>
            <a:t>AKT</a:t>
          </a:r>
          <a:endParaRPr lang="en-US" sz="1100" dirty="0"/>
        </a:p>
      </dgm:t>
    </dgm:pt>
    <dgm:pt modelId="{8CD17F88-D7CF-4796-ACB1-49CD237319AB}" type="sibTrans" cxnId="{F864C3A8-AD4C-4E28-9D4D-8B0C38224587}">
      <dgm:prSet/>
      <dgm:spPr/>
      <dgm:t>
        <a:bodyPr/>
        <a:lstStyle/>
        <a:p>
          <a:endParaRPr lang="en-GB"/>
        </a:p>
      </dgm:t>
    </dgm:pt>
    <dgm:pt modelId="{7DA6DA2C-1399-4767-B15F-CF3F7FB8BB65}" type="parTrans" cxnId="{F864C3A8-AD4C-4E28-9D4D-8B0C38224587}">
      <dgm:prSet/>
      <dgm:spPr/>
      <dgm:t>
        <a:bodyPr/>
        <a:lstStyle/>
        <a:p>
          <a:endParaRPr lang="en-GB"/>
        </a:p>
      </dgm:t>
    </dgm:pt>
    <dgm:pt modelId="{CF149CA4-9787-4B9A-9585-E2A5915FA625}">
      <dgm:prSet phldrT="[Text]"/>
      <dgm:spPr/>
      <dgm:t>
        <a:bodyPr/>
        <a:lstStyle/>
        <a:p>
          <a:r>
            <a:rPr lang="en-US" dirty="0"/>
            <a:t>Equal treatment: </a:t>
          </a:r>
          <a:r>
            <a:rPr lang="en-US" dirty="0">
              <a:solidFill>
                <a:schemeClr val="tx1"/>
              </a:solidFill>
            </a:rPr>
            <a:t>‘basic working and employment conditions’</a:t>
          </a:r>
        </a:p>
      </dgm:t>
    </dgm:pt>
    <dgm:pt modelId="{623CD1F5-5DCD-4ABF-ABD2-13D0ED4D6620}" type="sibTrans" cxnId="{D2A12AC6-01A4-4CD1-AED2-BF7F1C9F0AA3}">
      <dgm:prSet/>
      <dgm:spPr/>
      <dgm:t>
        <a:bodyPr/>
        <a:lstStyle/>
        <a:p>
          <a:endParaRPr lang="en-GB"/>
        </a:p>
      </dgm:t>
    </dgm:pt>
    <dgm:pt modelId="{04F7E79F-902E-41AA-9394-BCC4435A2866}" type="parTrans" cxnId="{D2A12AC6-01A4-4CD1-AED2-BF7F1C9F0AA3}">
      <dgm:prSet/>
      <dgm:spPr/>
      <dgm:t>
        <a:bodyPr/>
        <a:lstStyle/>
        <a:p>
          <a:endParaRPr lang="en-GB"/>
        </a:p>
      </dgm:t>
    </dgm:pt>
    <dgm:pt modelId="{6BBE0CAC-2F43-4827-8333-3D1E721F2732}">
      <dgm:prSet phldrT="[Text]"/>
      <dgm:spPr/>
      <dgm:t>
        <a:bodyPr/>
        <a:lstStyle/>
        <a:p>
          <a:r>
            <a:rPr lang="en-US" dirty="0"/>
            <a:t> </a:t>
          </a:r>
          <a:r>
            <a:rPr lang="en-US" dirty="0">
              <a:solidFill>
                <a:schemeClr val="bg1"/>
              </a:solidFill>
            </a:rPr>
            <a:t>Art.5(2) exception for TAW with permanent contract of employment with agency (German derogation)</a:t>
          </a:r>
        </a:p>
      </dgm:t>
    </dgm:pt>
    <dgm:pt modelId="{571C3C15-9262-43AF-9C7F-1286995489E3}" type="sibTrans" cxnId="{0C3EE982-61AD-4C38-B7D1-62AA3BE99C80}">
      <dgm:prSet/>
      <dgm:spPr/>
      <dgm:t>
        <a:bodyPr/>
        <a:lstStyle/>
        <a:p>
          <a:endParaRPr lang="en-GB"/>
        </a:p>
      </dgm:t>
    </dgm:pt>
    <dgm:pt modelId="{0DF94E35-E105-4B24-A29D-D9C0FAD343D6}" type="parTrans" cxnId="{0C3EE982-61AD-4C38-B7D1-62AA3BE99C80}">
      <dgm:prSet/>
      <dgm:spPr/>
      <dgm:t>
        <a:bodyPr/>
        <a:lstStyle/>
        <a:p>
          <a:endParaRPr lang="en-GB"/>
        </a:p>
      </dgm:t>
    </dgm:pt>
    <dgm:pt modelId="{88C01F5B-BC46-4156-A5E9-DAAC065D5BA3}">
      <dgm:prSet phldrT="[Text]"/>
      <dgm:spPr/>
      <dgm:t>
        <a:bodyPr/>
        <a:lstStyle/>
        <a:p>
          <a:r>
            <a:rPr lang="en-US" dirty="0">
              <a:solidFill>
                <a:schemeClr val="bg1"/>
              </a:solidFill>
            </a:rPr>
            <a:t>Art. 5(3) collective agreements </a:t>
          </a:r>
          <a:r>
            <a:rPr lang="en-US" dirty="0"/>
            <a:t>(Swedish derogation)</a:t>
          </a:r>
        </a:p>
      </dgm:t>
    </dgm:pt>
    <dgm:pt modelId="{AE1BA58D-07A8-4078-806C-158734579E03}" type="sibTrans" cxnId="{58E791B3-15CB-4D54-9A43-CDACB6D108F9}">
      <dgm:prSet/>
      <dgm:spPr/>
      <dgm:t>
        <a:bodyPr/>
        <a:lstStyle/>
        <a:p>
          <a:endParaRPr lang="en-GB"/>
        </a:p>
      </dgm:t>
    </dgm:pt>
    <dgm:pt modelId="{ECF84F69-959F-40D2-BE5F-53DD12329504}" type="parTrans" cxnId="{58E791B3-15CB-4D54-9A43-CDACB6D108F9}">
      <dgm:prSet/>
      <dgm:spPr/>
      <dgm:t>
        <a:bodyPr/>
        <a:lstStyle/>
        <a:p>
          <a:endParaRPr lang="en-GB"/>
        </a:p>
      </dgm:t>
    </dgm:pt>
    <dgm:pt modelId="{57805BC5-6C6A-4BA1-9E24-88172EF5D7BB}">
      <dgm:prSet phldrT="[Text]"/>
      <dgm:spPr/>
      <dgm:t>
        <a:bodyPr/>
        <a:lstStyle/>
        <a:p>
          <a:r>
            <a:rPr lang="en-US" dirty="0"/>
            <a:t>Art. 5(4) where there is no </a:t>
          </a:r>
          <a:r>
            <a:rPr lang="en-US" dirty="0" err="1"/>
            <a:t>erga</a:t>
          </a:r>
          <a:r>
            <a:rPr lang="en-US" dirty="0"/>
            <a:t> </a:t>
          </a:r>
          <a:r>
            <a:rPr lang="en-US" dirty="0" err="1"/>
            <a:t>omnes</a:t>
          </a:r>
          <a:r>
            <a:rPr lang="en-US" dirty="0"/>
            <a:t> effect (UK derogation)</a:t>
          </a:r>
        </a:p>
      </dgm:t>
    </dgm:pt>
    <dgm:pt modelId="{B84C7EC8-F70A-46B3-8289-8187F51545A0}" type="sibTrans" cxnId="{84521232-F4AA-410D-B8FA-483BFED3B198}">
      <dgm:prSet/>
      <dgm:spPr/>
      <dgm:t>
        <a:bodyPr/>
        <a:lstStyle/>
        <a:p>
          <a:endParaRPr lang="en-GB"/>
        </a:p>
      </dgm:t>
    </dgm:pt>
    <dgm:pt modelId="{18F6DF97-9951-4F42-92C3-627A87BD9314}" type="parTrans" cxnId="{84521232-F4AA-410D-B8FA-483BFED3B198}">
      <dgm:prSet/>
      <dgm:spPr/>
      <dgm:t>
        <a:bodyPr/>
        <a:lstStyle/>
        <a:p>
          <a:endParaRPr lang="en-GB"/>
        </a:p>
      </dgm:t>
    </dgm:pt>
    <dgm:pt modelId="{CBAAF694-CBBA-4495-83C5-4C2134E23FBA}">
      <dgm:prSet phldrT="[Text]"/>
      <dgm:spPr/>
      <dgm:t>
        <a:bodyPr/>
        <a:lstStyle/>
        <a:p>
          <a:r>
            <a:rPr lang="en-US" dirty="0"/>
            <a:t>Art. 5(5) abuse</a:t>
          </a:r>
        </a:p>
      </dgm:t>
    </dgm:pt>
    <dgm:pt modelId="{0A3FF98A-F102-4A8B-9EB4-78D78A4B9A01}" type="sibTrans" cxnId="{6AEDAFE2-05F1-4639-ABCC-9D1FEAE8C9AE}">
      <dgm:prSet/>
      <dgm:spPr/>
      <dgm:t>
        <a:bodyPr/>
        <a:lstStyle/>
        <a:p>
          <a:endParaRPr lang="en-GB"/>
        </a:p>
      </dgm:t>
    </dgm:pt>
    <dgm:pt modelId="{E1C5A234-F041-4109-9464-729C352E4E2A}" type="parTrans" cxnId="{6AEDAFE2-05F1-4639-ABCC-9D1FEAE8C9AE}">
      <dgm:prSet/>
      <dgm:spPr/>
      <dgm:t>
        <a:bodyPr/>
        <a:lstStyle/>
        <a:p>
          <a:endParaRPr lang="en-GB"/>
        </a:p>
      </dgm:t>
    </dgm:pt>
    <dgm:pt modelId="{8D9A978F-254A-4387-90C7-5D85E51980FE}" type="pres">
      <dgm:prSet presAssocID="{69538EA6-BCF5-4304-801D-498E0C8C3FDC}" presName="theList" presStyleCnt="0">
        <dgm:presLayoutVars>
          <dgm:dir/>
          <dgm:animLvl val="lvl"/>
          <dgm:resizeHandles val="exact"/>
        </dgm:presLayoutVars>
      </dgm:prSet>
      <dgm:spPr/>
    </dgm:pt>
    <dgm:pt modelId="{5AE22F21-8138-4383-ACF7-075F1F925DA0}" type="pres">
      <dgm:prSet presAssocID="{A5D3E27B-8B2D-4A4C-BFDE-1188875B9C5F}" presName="compNode" presStyleCnt="0"/>
      <dgm:spPr/>
    </dgm:pt>
    <dgm:pt modelId="{F03D5485-20BE-4675-B4EA-98699606757F}" type="pres">
      <dgm:prSet presAssocID="{A5D3E27B-8B2D-4A4C-BFDE-1188875B9C5F}" presName="aNode" presStyleLbl="bgShp" presStyleIdx="0" presStyleCnt="3"/>
      <dgm:spPr/>
    </dgm:pt>
    <dgm:pt modelId="{A6B06424-3D8C-495C-A8ED-6D5069CD4F6B}" type="pres">
      <dgm:prSet presAssocID="{A5D3E27B-8B2D-4A4C-BFDE-1188875B9C5F}" presName="textNode" presStyleLbl="bgShp" presStyleIdx="0" presStyleCnt="3"/>
      <dgm:spPr/>
    </dgm:pt>
    <dgm:pt modelId="{D814EDC0-4582-4467-9DA2-F3C7031A3859}" type="pres">
      <dgm:prSet presAssocID="{A5D3E27B-8B2D-4A4C-BFDE-1188875B9C5F}" presName="compChildNode" presStyleCnt="0"/>
      <dgm:spPr/>
    </dgm:pt>
    <dgm:pt modelId="{1BEF72AA-AD38-44F3-8891-3800DB8692D7}" type="pres">
      <dgm:prSet presAssocID="{A5D3E27B-8B2D-4A4C-BFDE-1188875B9C5F}" presName="theInnerList" presStyleCnt="0"/>
      <dgm:spPr/>
    </dgm:pt>
    <dgm:pt modelId="{439F4719-8A3A-4881-930E-956B539DC777}" type="pres">
      <dgm:prSet presAssocID="{4354C920-9CDD-4E06-A702-B6950D8F1403}" presName="childNode" presStyleLbl="node1" presStyleIdx="0" presStyleCnt="7">
        <dgm:presLayoutVars>
          <dgm:bulletEnabled val="1"/>
        </dgm:presLayoutVars>
      </dgm:prSet>
      <dgm:spPr/>
    </dgm:pt>
    <dgm:pt modelId="{B37C8A2C-4CC4-47AE-AB81-C0D0DEBE8CAB}" type="pres">
      <dgm:prSet presAssocID="{4354C920-9CDD-4E06-A702-B6950D8F1403}" presName="aSpace2" presStyleCnt="0"/>
      <dgm:spPr/>
    </dgm:pt>
    <dgm:pt modelId="{DFFC0088-9566-4E7F-9BB2-61E11F1E164E}" type="pres">
      <dgm:prSet presAssocID="{FF9B0CC7-C6C3-46E8-A4C5-CA3DCD1642B7}" presName="childNode" presStyleLbl="node1" presStyleIdx="1" presStyleCnt="7">
        <dgm:presLayoutVars>
          <dgm:bulletEnabled val="1"/>
        </dgm:presLayoutVars>
      </dgm:prSet>
      <dgm:spPr/>
    </dgm:pt>
    <dgm:pt modelId="{A491A946-A9D5-43EC-BB55-56837AC95363}" type="pres">
      <dgm:prSet presAssocID="{A5D3E27B-8B2D-4A4C-BFDE-1188875B9C5F}" presName="aSpace" presStyleCnt="0"/>
      <dgm:spPr/>
    </dgm:pt>
    <dgm:pt modelId="{D38E0E83-7F32-495B-973C-CC95EC5A088D}" type="pres">
      <dgm:prSet presAssocID="{16BC4CA1-33AA-433F-B22D-59DEDB10B7E4}" presName="compNode" presStyleCnt="0"/>
      <dgm:spPr/>
    </dgm:pt>
    <dgm:pt modelId="{61B1E402-D455-4970-9187-18E2D417F511}" type="pres">
      <dgm:prSet presAssocID="{16BC4CA1-33AA-433F-B22D-59DEDB10B7E4}" presName="aNode" presStyleLbl="bgShp" presStyleIdx="1" presStyleCnt="3"/>
      <dgm:spPr/>
    </dgm:pt>
    <dgm:pt modelId="{915D9E4F-973B-485D-8718-BF81FB504292}" type="pres">
      <dgm:prSet presAssocID="{16BC4CA1-33AA-433F-B22D-59DEDB10B7E4}" presName="textNode" presStyleLbl="bgShp" presStyleIdx="1" presStyleCnt="3"/>
      <dgm:spPr/>
    </dgm:pt>
    <dgm:pt modelId="{DA121CB0-3675-4F57-8511-913D6F6BB156}" type="pres">
      <dgm:prSet presAssocID="{16BC4CA1-33AA-433F-B22D-59DEDB10B7E4}" presName="compChildNode" presStyleCnt="0"/>
      <dgm:spPr/>
    </dgm:pt>
    <dgm:pt modelId="{FB160C4B-1750-4109-89FA-0A6D15E246BD}" type="pres">
      <dgm:prSet presAssocID="{16BC4CA1-33AA-433F-B22D-59DEDB10B7E4}" presName="theInnerList" presStyleCnt="0"/>
      <dgm:spPr/>
    </dgm:pt>
    <dgm:pt modelId="{3AD68550-61B6-49E7-BDA2-15A32B3A5E78}" type="pres">
      <dgm:prSet presAssocID="{5CB5132E-E492-4C4A-8788-25CE9D5BE9EC}" presName="childNode" presStyleLbl="node1" presStyleIdx="2" presStyleCnt="7">
        <dgm:presLayoutVars>
          <dgm:bulletEnabled val="1"/>
        </dgm:presLayoutVars>
      </dgm:prSet>
      <dgm:spPr/>
    </dgm:pt>
    <dgm:pt modelId="{F057CE3D-8161-4D8F-AD1F-B74A45D39AEB}" type="pres">
      <dgm:prSet presAssocID="{16BC4CA1-33AA-433F-B22D-59DEDB10B7E4}" presName="aSpace" presStyleCnt="0"/>
      <dgm:spPr/>
    </dgm:pt>
    <dgm:pt modelId="{2E001EB5-EE5D-47CF-82E9-1963B2C84F47}" type="pres">
      <dgm:prSet presAssocID="{CF149CA4-9787-4B9A-9585-E2A5915FA625}" presName="compNode" presStyleCnt="0"/>
      <dgm:spPr/>
    </dgm:pt>
    <dgm:pt modelId="{AD239F2B-F612-4866-AB39-9F4AD932E1D0}" type="pres">
      <dgm:prSet presAssocID="{CF149CA4-9787-4B9A-9585-E2A5915FA625}" presName="aNode" presStyleLbl="bgShp" presStyleIdx="2" presStyleCnt="3"/>
      <dgm:spPr/>
    </dgm:pt>
    <dgm:pt modelId="{0F6371B0-44A9-4B89-9672-CFD7A46794B2}" type="pres">
      <dgm:prSet presAssocID="{CF149CA4-9787-4B9A-9585-E2A5915FA625}" presName="textNode" presStyleLbl="bgShp" presStyleIdx="2" presStyleCnt="3"/>
      <dgm:spPr/>
    </dgm:pt>
    <dgm:pt modelId="{B4FBA429-5238-4CD8-9E7B-5960AFF6EF9F}" type="pres">
      <dgm:prSet presAssocID="{CF149CA4-9787-4B9A-9585-E2A5915FA625}" presName="compChildNode" presStyleCnt="0"/>
      <dgm:spPr/>
    </dgm:pt>
    <dgm:pt modelId="{F7758CBA-AA99-4A71-8CE9-03BF00931917}" type="pres">
      <dgm:prSet presAssocID="{CF149CA4-9787-4B9A-9585-E2A5915FA625}" presName="theInnerList" presStyleCnt="0"/>
      <dgm:spPr/>
    </dgm:pt>
    <dgm:pt modelId="{07864E75-C7DC-44B8-9EC3-1263D3CB06D7}" type="pres">
      <dgm:prSet presAssocID="{6BBE0CAC-2F43-4827-8333-3D1E721F2732}" presName="childNode" presStyleLbl="node1" presStyleIdx="3" presStyleCnt="7">
        <dgm:presLayoutVars>
          <dgm:bulletEnabled val="1"/>
        </dgm:presLayoutVars>
      </dgm:prSet>
      <dgm:spPr/>
    </dgm:pt>
    <dgm:pt modelId="{58196180-1CB7-42C9-932C-E153E0ADFBF2}" type="pres">
      <dgm:prSet presAssocID="{6BBE0CAC-2F43-4827-8333-3D1E721F2732}" presName="aSpace2" presStyleCnt="0"/>
      <dgm:spPr/>
    </dgm:pt>
    <dgm:pt modelId="{6FD32B3A-C934-4D04-AFB8-423527794F53}" type="pres">
      <dgm:prSet presAssocID="{88C01F5B-BC46-4156-A5E9-DAAC065D5BA3}" presName="childNode" presStyleLbl="node1" presStyleIdx="4" presStyleCnt="7">
        <dgm:presLayoutVars>
          <dgm:bulletEnabled val="1"/>
        </dgm:presLayoutVars>
      </dgm:prSet>
      <dgm:spPr/>
    </dgm:pt>
    <dgm:pt modelId="{315D369E-FCA0-477E-9EA4-2AF60115F7BD}" type="pres">
      <dgm:prSet presAssocID="{88C01F5B-BC46-4156-A5E9-DAAC065D5BA3}" presName="aSpace2" presStyleCnt="0"/>
      <dgm:spPr/>
    </dgm:pt>
    <dgm:pt modelId="{393462BB-4F46-402D-B349-00627A5016AA}" type="pres">
      <dgm:prSet presAssocID="{57805BC5-6C6A-4BA1-9E24-88172EF5D7BB}" presName="childNode" presStyleLbl="node1" presStyleIdx="5" presStyleCnt="7">
        <dgm:presLayoutVars>
          <dgm:bulletEnabled val="1"/>
        </dgm:presLayoutVars>
      </dgm:prSet>
      <dgm:spPr/>
    </dgm:pt>
    <dgm:pt modelId="{17621999-55B5-482E-BC2E-DD5B92C84107}" type="pres">
      <dgm:prSet presAssocID="{57805BC5-6C6A-4BA1-9E24-88172EF5D7BB}" presName="aSpace2" presStyleCnt="0"/>
      <dgm:spPr/>
    </dgm:pt>
    <dgm:pt modelId="{1BE84D1C-7F19-499D-AF20-DABAF0B303BE}" type="pres">
      <dgm:prSet presAssocID="{CBAAF694-CBBA-4495-83C5-4C2134E23FBA}" presName="childNode" presStyleLbl="node1" presStyleIdx="6" presStyleCnt="7">
        <dgm:presLayoutVars>
          <dgm:bulletEnabled val="1"/>
        </dgm:presLayoutVars>
      </dgm:prSet>
      <dgm:spPr/>
    </dgm:pt>
  </dgm:ptLst>
  <dgm:cxnLst>
    <dgm:cxn modelId="{5CF88D0C-50AA-4427-9AF4-A207DEC0560C}" type="presOf" srcId="{4354C920-9CDD-4E06-A702-B6950D8F1403}" destId="{439F4719-8A3A-4881-930E-956B539DC777}" srcOrd="0" destOrd="0" presId="urn:microsoft.com/office/officeart/2005/8/layout/lProcess2"/>
    <dgm:cxn modelId="{808FBA0E-5DF4-4AC8-9A31-FB2B7A5E231B}" srcId="{A5D3E27B-8B2D-4A4C-BFDE-1188875B9C5F}" destId="{4354C920-9CDD-4E06-A702-B6950D8F1403}" srcOrd="0" destOrd="0" parTransId="{BF9D2F04-331C-458C-B777-9D7F189FE1CB}" sibTransId="{6A3AA512-A19E-4DBC-B70F-FDFEC52320DD}"/>
    <dgm:cxn modelId="{5369B731-1780-4939-813E-D22FEF446D44}" type="presOf" srcId="{CF149CA4-9787-4B9A-9585-E2A5915FA625}" destId="{0F6371B0-44A9-4B89-9672-CFD7A46794B2}" srcOrd="1" destOrd="0" presId="urn:microsoft.com/office/officeart/2005/8/layout/lProcess2"/>
    <dgm:cxn modelId="{84521232-F4AA-410D-B8FA-483BFED3B198}" srcId="{CF149CA4-9787-4B9A-9585-E2A5915FA625}" destId="{57805BC5-6C6A-4BA1-9E24-88172EF5D7BB}" srcOrd="2" destOrd="0" parTransId="{18F6DF97-9951-4F42-92C3-627A87BD9314}" sibTransId="{B84C7EC8-F70A-46B3-8289-8187F51545A0}"/>
    <dgm:cxn modelId="{88E1EE5E-1971-4F7A-B691-42EFBC31EDB1}" type="presOf" srcId="{16BC4CA1-33AA-433F-B22D-59DEDB10B7E4}" destId="{915D9E4F-973B-485D-8718-BF81FB504292}" srcOrd="1" destOrd="0" presId="urn:microsoft.com/office/officeart/2005/8/layout/lProcess2"/>
    <dgm:cxn modelId="{F39BE546-AE2A-4D2F-833B-67E9C1A393B8}" srcId="{69538EA6-BCF5-4304-801D-498E0C8C3FDC}" destId="{16BC4CA1-33AA-433F-B22D-59DEDB10B7E4}" srcOrd="1" destOrd="0" parTransId="{CBEA49AD-E3B6-44B6-97EB-CA952A059A7A}" sibTransId="{E82CC2EF-5015-455F-AC63-17CF5316E369}"/>
    <dgm:cxn modelId="{F663C150-66E6-499E-BBF9-7352DD2CAAAF}" type="presOf" srcId="{FF9B0CC7-C6C3-46E8-A4C5-CA3DCD1642B7}" destId="{DFFC0088-9566-4E7F-9BB2-61E11F1E164E}" srcOrd="0" destOrd="0" presId="urn:microsoft.com/office/officeart/2005/8/layout/lProcess2"/>
    <dgm:cxn modelId="{6675B774-3304-47A5-A191-6DA31164E40D}" type="presOf" srcId="{5CB5132E-E492-4C4A-8788-25CE9D5BE9EC}" destId="{3AD68550-61B6-49E7-BDA2-15A32B3A5E78}" srcOrd="0" destOrd="0" presId="urn:microsoft.com/office/officeart/2005/8/layout/lProcess2"/>
    <dgm:cxn modelId="{0C3EE982-61AD-4C38-B7D1-62AA3BE99C80}" srcId="{CF149CA4-9787-4B9A-9585-E2A5915FA625}" destId="{6BBE0CAC-2F43-4827-8333-3D1E721F2732}" srcOrd="0" destOrd="0" parTransId="{0DF94E35-E105-4B24-A29D-D9C0FAD343D6}" sibTransId="{571C3C15-9262-43AF-9C7F-1286995489E3}"/>
    <dgm:cxn modelId="{8123B48A-DB37-4F9B-BA85-BFF2E5D20D83}" srcId="{A5D3E27B-8B2D-4A4C-BFDE-1188875B9C5F}" destId="{FF9B0CC7-C6C3-46E8-A4C5-CA3DCD1642B7}" srcOrd="1" destOrd="0" parTransId="{AB0A266A-6044-425A-B41A-8AFB108712C6}" sibTransId="{1F400EB3-33F8-4C21-B06A-3529D756F907}"/>
    <dgm:cxn modelId="{8C470E95-5682-4855-8486-AF9CA70ED184}" type="presOf" srcId="{57805BC5-6C6A-4BA1-9E24-88172EF5D7BB}" destId="{393462BB-4F46-402D-B349-00627A5016AA}" srcOrd="0" destOrd="0" presId="urn:microsoft.com/office/officeart/2005/8/layout/lProcess2"/>
    <dgm:cxn modelId="{DC417DA5-E86E-4A07-98CD-C98C54EF0BCE}" type="presOf" srcId="{A5D3E27B-8B2D-4A4C-BFDE-1188875B9C5F}" destId="{A6B06424-3D8C-495C-A8ED-6D5069CD4F6B}" srcOrd="1" destOrd="0" presId="urn:microsoft.com/office/officeart/2005/8/layout/lProcess2"/>
    <dgm:cxn modelId="{F864C3A8-AD4C-4E28-9D4D-8B0C38224587}" srcId="{16BC4CA1-33AA-433F-B22D-59DEDB10B7E4}" destId="{5CB5132E-E492-4C4A-8788-25CE9D5BE9EC}" srcOrd="0" destOrd="0" parTransId="{7DA6DA2C-1399-4767-B15F-CF3F7FB8BB65}" sibTransId="{8CD17F88-D7CF-4796-ACB1-49CD237319AB}"/>
    <dgm:cxn modelId="{378F0BAD-3930-410B-B2A7-E7468E338BD4}" type="presOf" srcId="{69538EA6-BCF5-4304-801D-498E0C8C3FDC}" destId="{8D9A978F-254A-4387-90C7-5D85E51980FE}" srcOrd="0" destOrd="0" presId="urn:microsoft.com/office/officeart/2005/8/layout/lProcess2"/>
    <dgm:cxn modelId="{58E791B3-15CB-4D54-9A43-CDACB6D108F9}" srcId="{CF149CA4-9787-4B9A-9585-E2A5915FA625}" destId="{88C01F5B-BC46-4156-A5E9-DAAC065D5BA3}" srcOrd="1" destOrd="0" parTransId="{ECF84F69-959F-40D2-BE5F-53DD12329504}" sibTransId="{AE1BA58D-07A8-4078-806C-158734579E03}"/>
    <dgm:cxn modelId="{0BEC53BA-62BA-4A3E-9501-CD3E6C087803}" type="presOf" srcId="{CF149CA4-9787-4B9A-9585-E2A5915FA625}" destId="{AD239F2B-F612-4866-AB39-9F4AD932E1D0}" srcOrd="0" destOrd="0" presId="urn:microsoft.com/office/officeart/2005/8/layout/lProcess2"/>
    <dgm:cxn modelId="{D2A12AC6-01A4-4CD1-AED2-BF7F1C9F0AA3}" srcId="{69538EA6-BCF5-4304-801D-498E0C8C3FDC}" destId="{CF149CA4-9787-4B9A-9585-E2A5915FA625}" srcOrd="2" destOrd="0" parTransId="{04F7E79F-902E-41AA-9394-BCC4435A2866}" sibTransId="{623CD1F5-5DCD-4ABF-ABD2-13D0ED4D6620}"/>
    <dgm:cxn modelId="{81C458C9-BB62-429A-9572-22CF46711057}" type="presOf" srcId="{CBAAF694-CBBA-4495-83C5-4C2134E23FBA}" destId="{1BE84D1C-7F19-499D-AF20-DABAF0B303BE}" srcOrd="0" destOrd="0" presId="urn:microsoft.com/office/officeart/2005/8/layout/lProcess2"/>
    <dgm:cxn modelId="{777E37CC-E060-42E5-AF7A-A7E1963475F9}" type="presOf" srcId="{16BC4CA1-33AA-433F-B22D-59DEDB10B7E4}" destId="{61B1E402-D455-4970-9187-18E2D417F511}" srcOrd="0" destOrd="0" presId="urn:microsoft.com/office/officeart/2005/8/layout/lProcess2"/>
    <dgm:cxn modelId="{F674CCD0-E585-475B-BF9A-18A17C4FE651}" type="presOf" srcId="{A5D3E27B-8B2D-4A4C-BFDE-1188875B9C5F}" destId="{F03D5485-20BE-4675-B4EA-98699606757F}" srcOrd="0" destOrd="0" presId="urn:microsoft.com/office/officeart/2005/8/layout/lProcess2"/>
    <dgm:cxn modelId="{6BA301D1-4D4F-46DD-9577-C0081ADE383F}" srcId="{69538EA6-BCF5-4304-801D-498E0C8C3FDC}" destId="{A5D3E27B-8B2D-4A4C-BFDE-1188875B9C5F}" srcOrd="0" destOrd="0" parTransId="{AF702C1B-AD70-4561-8FA0-944B58D3F3DC}" sibTransId="{F44BA7B6-C52A-4242-B067-54FB59CAA522}"/>
    <dgm:cxn modelId="{6AEDAFE2-05F1-4639-ABCC-9D1FEAE8C9AE}" srcId="{CF149CA4-9787-4B9A-9585-E2A5915FA625}" destId="{CBAAF694-CBBA-4495-83C5-4C2134E23FBA}" srcOrd="3" destOrd="0" parTransId="{E1C5A234-F041-4109-9464-729C352E4E2A}" sibTransId="{0A3FF98A-F102-4A8B-9EB4-78D78A4B9A01}"/>
    <dgm:cxn modelId="{457876E7-B8A9-4895-B9C4-692FFC174A7A}" type="presOf" srcId="{88C01F5B-BC46-4156-A5E9-DAAC065D5BA3}" destId="{6FD32B3A-C934-4D04-AFB8-423527794F53}" srcOrd="0" destOrd="0" presId="urn:microsoft.com/office/officeart/2005/8/layout/lProcess2"/>
    <dgm:cxn modelId="{3FABDDE9-E1BC-4BB8-9ECE-C090B79B8A06}" type="presOf" srcId="{6BBE0CAC-2F43-4827-8333-3D1E721F2732}" destId="{07864E75-C7DC-44B8-9EC3-1263D3CB06D7}" srcOrd="0" destOrd="0" presId="urn:microsoft.com/office/officeart/2005/8/layout/lProcess2"/>
    <dgm:cxn modelId="{FA96861D-033E-44C7-89F9-1E1781B9E5BD}" type="presParOf" srcId="{8D9A978F-254A-4387-90C7-5D85E51980FE}" destId="{5AE22F21-8138-4383-ACF7-075F1F925DA0}" srcOrd="0" destOrd="0" presId="urn:microsoft.com/office/officeart/2005/8/layout/lProcess2"/>
    <dgm:cxn modelId="{39CBAD67-FAFD-4BDB-8568-158AEFBAEA58}" type="presParOf" srcId="{5AE22F21-8138-4383-ACF7-075F1F925DA0}" destId="{F03D5485-20BE-4675-B4EA-98699606757F}" srcOrd="0" destOrd="0" presId="urn:microsoft.com/office/officeart/2005/8/layout/lProcess2"/>
    <dgm:cxn modelId="{A0F5014D-85DA-4CDE-A5FB-9F5CEE2009AD}" type="presParOf" srcId="{5AE22F21-8138-4383-ACF7-075F1F925DA0}" destId="{A6B06424-3D8C-495C-A8ED-6D5069CD4F6B}" srcOrd="1" destOrd="0" presId="urn:microsoft.com/office/officeart/2005/8/layout/lProcess2"/>
    <dgm:cxn modelId="{8A48D53D-2AB7-4641-9223-525348E59DAC}" type="presParOf" srcId="{5AE22F21-8138-4383-ACF7-075F1F925DA0}" destId="{D814EDC0-4582-4467-9DA2-F3C7031A3859}" srcOrd="2" destOrd="0" presId="urn:microsoft.com/office/officeart/2005/8/layout/lProcess2"/>
    <dgm:cxn modelId="{A0BAEC1F-66AC-4388-9C09-D7945B7F959E}" type="presParOf" srcId="{D814EDC0-4582-4467-9DA2-F3C7031A3859}" destId="{1BEF72AA-AD38-44F3-8891-3800DB8692D7}" srcOrd="0" destOrd="0" presId="urn:microsoft.com/office/officeart/2005/8/layout/lProcess2"/>
    <dgm:cxn modelId="{C56B282E-545C-4B8A-B411-977F696D2A3A}" type="presParOf" srcId="{1BEF72AA-AD38-44F3-8891-3800DB8692D7}" destId="{439F4719-8A3A-4881-930E-956B539DC777}" srcOrd="0" destOrd="0" presId="urn:microsoft.com/office/officeart/2005/8/layout/lProcess2"/>
    <dgm:cxn modelId="{60AF39A4-4937-4E19-B6FF-00AEF7AFEC6E}" type="presParOf" srcId="{1BEF72AA-AD38-44F3-8891-3800DB8692D7}" destId="{B37C8A2C-4CC4-47AE-AB81-C0D0DEBE8CAB}" srcOrd="1" destOrd="0" presId="urn:microsoft.com/office/officeart/2005/8/layout/lProcess2"/>
    <dgm:cxn modelId="{03AD7634-6424-42C5-9BF0-378ECB9D474C}" type="presParOf" srcId="{1BEF72AA-AD38-44F3-8891-3800DB8692D7}" destId="{DFFC0088-9566-4E7F-9BB2-61E11F1E164E}" srcOrd="2" destOrd="0" presId="urn:microsoft.com/office/officeart/2005/8/layout/lProcess2"/>
    <dgm:cxn modelId="{DD3FA0F5-D50C-44E4-9A33-749D45AD1C3E}" type="presParOf" srcId="{8D9A978F-254A-4387-90C7-5D85E51980FE}" destId="{A491A946-A9D5-43EC-BB55-56837AC95363}" srcOrd="1" destOrd="0" presId="urn:microsoft.com/office/officeart/2005/8/layout/lProcess2"/>
    <dgm:cxn modelId="{911E3A62-4073-4D97-88C2-AA275A7D9447}" type="presParOf" srcId="{8D9A978F-254A-4387-90C7-5D85E51980FE}" destId="{D38E0E83-7F32-495B-973C-CC95EC5A088D}" srcOrd="2" destOrd="0" presId="urn:microsoft.com/office/officeart/2005/8/layout/lProcess2"/>
    <dgm:cxn modelId="{CD827CEB-446F-4225-9EF4-241128F31F81}" type="presParOf" srcId="{D38E0E83-7F32-495B-973C-CC95EC5A088D}" destId="{61B1E402-D455-4970-9187-18E2D417F511}" srcOrd="0" destOrd="0" presId="urn:microsoft.com/office/officeart/2005/8/layout/lProcess2"/>
    <dgm:cxn modelId="{2FC33C9A-112C-4EA6-A8D5-12D531376463}" type="presParOf" srcId="{D38E0E83-7F32-495B-973C-CC95EC5A088D}" destId="{915D9E4F-973B-485D-8718-BF81FB504292}" srcOrd="1" destOrd="0" presId="urn:microsoft.com/office/officeart/2005/8/layout/lProcess2"/>
    <dgm:cxn modelId="{F53C4B42-2F4A-46D2-A899-C95DCDAD309A}" type="presParOf" srcId="{D38E0E83-7F32-495B-973C-CC95EC5A088D}" destId="{DA121CB0-3675-4F57-8511-913D6F6BB156}" srcOrd="2" destOrd="0" presId="urn:microsoft.com/office/officeart/2005/8/layout/lProcess2"/>
    <dgm:cxn modelId="{E1A4CDB6-279D-42CF-9EB0-6DD1AFB756E6}" type="presParOf" srcId="{DA121CB0-3675-4F57-8511-913D6F6BB156}" destId="{FB160C4B-1750-4109-89FA-0A6D15E246BD}" srcOrd="0" destOrd="0" presId="urn:microsoft.com/office/officeart/2005/8/layout/lProcess2"/>
    <dgm:cxn modelId="{EF9CAF0D-E683-49F9-8F27-941547835CB6}" type="presParOf" srcId="{FB160C4B-1750-4109-89FA-0A6D15E246BD}" destId="{3AD68550-61B6-49E7-BDA2-15A32B3A5E78}" srcOrd="0" destOrd="0" presId="urn:microsoft.com/office/officeart/2005/8/layout/lProcess2"/>
    <dgm:cxn modelId="{E10CB540-7823-450A-AFC6-2641DB941C71}" type="presParOf" srcId="{8D9A978F-254A-4387-90C7-5D85E51980FE}" destId="{F057CE3D-8161-4D8F-AD1F-B74A45D39AEB}" srcOrd="3" destOrd="0" presId="urn:microsoft.com/office/officeart/2005/8/layout/lProcess2"/>
    <dgm:cxn modelId="{8DE28339-A448-4BBA-8323-2E88A168D879}" type="presParOf" srcId="{8D9A978F-254A-4387-90C7-5D85E51980FE}" destId="{2E001EB5-EE5D-47CF-82E9-1963B2C84F47}" srcOrd="4" destOrd="0" presId="urn:microsoft.com/office/officeart/2005/8/layout/lProcess2"/>
    <dgm:cxn modelId="{9B75E939-51FA-4499-9662-7A48AF930175}" type="presParOf" srcId="{2E001EB5-EE5D-47CF-82E9-1963B2C84F47}" destId="{AD239F2B-F612-4866-AB39-9F4AD932E1D0}" srcOrd="0" destOrd="0" presId="urn:microsoft.com/office/officeart/2005/8/layout/lProcess2"/>
    <dgm:cxn modelId="{57EEBD59-5A75-4470-A883-092D53BCDA8F}" type="presParOf" srcId="{2E001EB5-EE5D-47CF-82E9-1963B2C84F47}" destId="{0F6371B0-44A9-4B89-9672-CFD7A46794B2}" srcOrd="1" destOrd="0" presId="urn:microsoft.com/office/officeart/2005/8/layout/lProcess2"/>
    <dgm:cxn modelId="{5BDC54A5-8BE7-4FF4-A670-7DFBA339D9DA}" type="presParOf" srcId="{2E001EB5-EE5D-47CF-82E9-1963B2C84F47}" destId="{B4FBA429-5238-4CD8-9E7B-5960AFF6EF9F}" srcOrd="2" destOrd="0" presId="urn:microsoft.com/office/officeart/2005/8/layout/lProcess2"/>
    <dgm:cxn modelId="{B9ACCE2B-A047-4FC8-9D30-F391B64B1850}" type="presParOf" srcId="{B4FBA429-5238-4CD8-9E7B-5960AFF6EF9F}" destId="{F7758CBA-AA99-4A71-8CE9-03BF00931917}" srcOrd="0" destOrd="0" presId="urn:microsoft.com/office/officeart/2005/8/layout/lProcess2"/>
    <dgm:cxn modelId="{E7BA15DD-560C-4C7E-825C-055A39FD0D8E}" type="presParOf" srcId="{F7758CBA-AA99-4A71-8CE9-03BF00931917}" destId="{07864E75-C7DC-44B8-9EC3-1263D3CB06D7}" srcOrd="0" destOrd="0" presId="urn:microsoft.com/office/officeart/2005/8/layout/lProcess2"/>
    <dgm:cxn modelId="{12F952DE-E93D-46A1-9EF5-C6C554A91129}" type="presParOf" srcId="{F7758CBA-AA99-4A71-8CE9-03BF00931917}" destId="{58196180-1CB7-42C9-932C-E153E0ADFBF2}" srcOrd="1" destOrd="0" presId="urn:microsoft.com/office/officeart/2005/8/layout/lProcess2"/>
    <dgm:cxn modelId="{6CD5D28F-B26D-452D-A811-6B43E78B4CAA}" type="presParOf" srcId="{F7758CBA-AA99-4A71-8CE9-03BF00931917}" destId="{6FD32B3A-C934-4D04-AFB8-423527794F53}" srcOrd="2" destOrd="0" presId="urn:microsoft.com/office/officeart/2005/8/layout/lProcess2"/>
    <dgm:cxn modelId="{A2633AA8-7794-451C-9C3F-5F6F50FA82F7}" type="presParOf" srcId="{F7758CBA-AA99-4A71-8CE9-03BF00931917}" destId="{315D369E-FCA0-477E-9EA4-2AF60115F7BD}" srcOrd="3" destOrd="0" presId="urn:microsoft.com/office/officeart/2005/8/layout/lProcess2"/>
    <dgm:cxn modelId="{3A34195D-334F-4016-B205-ED5868437248}" type="presParOf" srcId="{F7758CBA-AA99-4A71-8CE9-03BF00931917}" destId="{393462BB-4F46-402D-B349-00627A5016AA}" srcOrd="4" destOrd="0" presId="urn:microsoft.com/office/officeart/2005/8/layout/lProcess2"/>
    <dgm:cxn modelId="{59B2FC53-AA27-4C6F-9207-71233DD5489A}" type="presParOf" srcId="{F7758CBA-AA99-4A71-8CE9-03BF00931917}" destId="{17621999-55B5-482E-BC2E-DD5B92C84107}" srcOrd="5" destOrd="0" presId="urn:microsoft.com/office/officeart/2005/8/layout/lProcess2"/>
    <dgm:cxn modelId="{5CE8E184-07EF-4357-A6C9-5C4F2DF54E5A}" type="presParOf" srcId="{F7758CBA-AA99-4A71-8CE9-03BF00931917}" destId="{1BE84D1C-7F19-499D-AF20-DABAF0B303BE}" srcOrd="6"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1C3AC0-329C-43F2-95E5-B719648830FC}" type="doc">
      <dgm:prSet loTypeId="urn:microsoft.com/office/officeart/2005/8/layout/hierarchy6" loCatId="hierarchy" qsTypeId="urn:microsoft.com/office/officeart/2005/8/quickstyle/simple1" qsCatId="simple" csTypeId="urn:microsoft.com/office/officeart/2005/8/colors/colorful1" csCatId="colorful" phldr="1"/>
      <dgm:spPr/>
      <dgm:t>
        <a:bodyPr/>
        <a:lstStyle/>
        <a:p>
          <a:endParaRPr lang="en-US"/>
        </a:p>
      </dgm:t>
    </dgm:pt>
    <dgm:pt modelId="{CE587150-B80A-473C-B91E-2CF670638D61}">
      <dgm:prSet phldrT="[Text]"/>
      <dgm:spPr/>
      <dgm:t>
        <a:bodyPr/>
        <a:lstStyle/>
        <a:p>
          <a:r>
            <a:rPr lang="en-US" dirty="0"/>
            <a:t>Equal treatment</a:t>
          </a:r>
        </a:p>
        <a:p>
          <a:r>
            <a:rPr lang="en-US" dirty="0"/>
            <a:t>Art. 5(1)</a:t>
          </a:r>
        </a:p>
      </dgm:t>
    </dgm:pt>
    <dgm:pt modelId="{BCC0EE55-CF00-42D8-9EEE-1D680363A0B6}" type="parTrans" cxnId="{EC074C27-A2EB-428D-BD14-F00FBFB52F93}">
      <dgm:prSet/>
      <dgm:spPr/>
      <dgm:t>
        <a:bodyPr/>
        <a:lstStyle/>
        <a:p>
          <a:endParaRPr lang="en-US"/>
        </a:p>
      </dgm:t>
    </dgm:pt>
    <dgm:pt modelId="{F4D22A2B-B343-4D5F-B0F4-D5A7B0DF0184}" type="sibTrans" cxnId="{EC074C27-A2EB-428D-BD14-F00FBFB52F93}">
      <dgm:prSet/>
      <dgm:spPr/>
      <dgm:t>
        <a:bodyPr/>
        <a:lstStyle/>
        <a:p>
          <a:endParaRPr lang="en-US"/>
        </a:p>
      </dgm:t>
    </dgm:pt>
    <dgm:pt modelId="{271095DB-8DF5-4D75-BAB7-33A1E158A04A}">
      <dgm:prSet phldrT="[Text]" custT="1"/>
      <dgm:spPr/>
      <dgm:t>
        <a:bodyPr/>
        <a:lstStyle/>
        <a:p>
          <a:r>
            <a:rPr lang="en-US" sz="1400" dirty="0"/>
            <a:t>Art. 5(2) contract between assignments</a:t>
          </a:r>
        </a:p>
      </dgm:t>
    </dgm:pt>
    <dgm:pt modelId="{EF24794E-F29F-4BD7-98B9-A0C9B1853216}" type="parTrans" cxnId="{CB4C2F2F-A50F-4270-889B-EF5887CDE628}">
      <dgm:prSet/>
      <dgm:spPr/>
      <dgm:t>
        <a:bodyPr/>
        <a:lstStyle/>
        <a:p>
          <a:endParaRPr lang="en-US"/>
        </a:p>
      </dgm:t>
    </dgm:pt>
    <dgm:pt modelId="{F86BD005-53D6-4565-8373-C6DE04A132BB}" type="sibTrans" cxnId="{CB4C2F2F-A50F-4270-889B-EF5887CDE628}">
      <dgm:prSet/>
      <dgm:spPr/>
      <dgm:t>
        <a:bodyPr/>
        <a:lstStyle/>
        <a:p>
          <a:endParaRPr lang="en-US"/>
        </a:p>
      </dgm:t>
    </dgm:pt>
    <dgm:pt modelId="{D4D3FCA7-6E9F-4E7C-BD77-769507EACBAC}">
      <dgm:prSet phldrT="[Text]"/>
      <dgm:spPr/>
      <dgm:t>
        <a:bodyPr/>
        <a:lstStyle/>
        <a:p>
          <a:r>
            <a:rPr lang="en-US" dirty="0"/>
            <a:t>Art. 5(4): where no </a:t>
          </a:r>
          <a:r>
            <a:rPr lang="en-US" dirty="0" err="1"/>
            <a:t>erga</a:t>
          </a:r>
          <a:r>
            <a:rPr lang="en-US" dirty="0"/>
            <a:t> </a:t>
          </a:r>
          <a:r>
            <a:rPr lang="en-US" dirty="0" err="1"/>
            <a:t>omnes</a:t>
          </a:r>
          <a:r>
            <a:rPr lang="en-US" dirty="0"/>
            <a:t> effect; different approach, incl qualifying period</a:t>
          </a:r>
        </a:p>
      </dgm:t>
    </dgm:pt>
    <dgm:pt modelId="{D0F0E6C8-929E-4597-A9EB-6C672D461302}" type="parTrans" cxnId="{4C6BD73D-385F-4795-8FD5-BD8BE08AE37E}">
      <dgm:prSet/>
      <dgm:spPr/>
      <dgm:t>
        <a:bodyPr/>
        <a:lstStyle/>
        <a:p>
          <a:endParaRPr lang="en-US"/>
        </a:p>
      </dgm:t>
    </dgm:pt>
    <dgm:pt modelId="{4DF477A0-F12D-4181-8A92-279123B56264}" type="sibTrans" cxnId="{4C6BD73D-385F-4795-8FD5-BD8BE08AE37E}">
      <dgm:prSet/>
      <dgm:spPr/>
      <dgm:t>
        <a:bodyPr/>
        <a:lstStyle/>
        <a:p>
          <a:endParaRPr lang="en-US"/>
        </a:p>
      </dgm:t>
    </dgm:pt>
    <dgm:pt modelId="{0457565F-523C-48DB-8C57-189B868E0D53}">
      <dgm:prSet phldrT="[Text]"/>
      <dgm:spPr/>
      <dgm:t>
        <a:bodyPr/>
        <a:lstStyle/>
        <a:p>
          <a:r>
            <a:rPr lang="en-US" dirty="0"/>
            <a:t>right</a:t>
          </a:r>
        </a:p>
      </dgm:t>
    </dgm:pt>
    <dgm:pt modelId="{86ED71FC-04CC-4218-B6FE-6EF7E586C219}" type="parTrans" cxnId="{59781FF5-5983-44DB-8559-E26E4A22BD75}">
      <dgm:prSet/>
      <dgm:spPr/>
      <dgm:t>
        <a:bodyPr/>
        <a:lstStyle/>
        <a:p>
          <a:endParaRPr lang="en-US"/>
        </a:p>
      </dgm:t>
    </dgm:pt>
    <dgm:pt modelId="{66E1910F-7E3D-49FF-A303-1AC8C83E9C1F}" type="sibTrans" cxnId="{59781FF5-5983-44DB-8559-E26E4A22BD75}">
      <dgm:prSet/>
      <dgm:spPr/>
      <dgm:t>
        <a:bodyPr/>
        <a:lstStyle/>
        <a:p>
          <a:endParaRPr lang="en-US"/>
        </a:p>
      </dgm:t>
    </dgm:pt>
    <dgm:pt modelId="{D506AAAE-004B-40A0-995C-16A999FD388C}">
      <dgm:prSet phldrT="[Text]"/>
      <dgm:spPr/>
      <dgm:t>
        <a:bodyPr/>
        <a:lstStyle/>
        <a:p>
          <a:r>
            <a:rPr lang="en-US" dirty="0"/>
            <a:t>exception</a:t>
          </a:r>
        </a:p>
      </dgm:t>
    </dgm:pt>
    <dgm:pt modelId="{021EA765-3746-4001-82A9-481F93A72621}" type="parTrans" cxnId="{1FAC3F40-583E-4859-8458-EEC2E84712D0}">
      <dgm:prSet/>
      <dgm:spPr/>
      <dgm:t>
        <a:bodyPr/>
        <a:lstStyle/>
        <a:p>
          <a:endParaRPr lang="en-US"/>
        </a:p>
      </dgm:t>
    </dgm:pt>
    <dgm:pt modelId="{1C372D6D-5EB5-48E6-974A-82F9752A7AC2}" type="sibTrans" cxnId="{1FAC3F40-583E-4859-8458-EEC2E84712D0}">
      <dgm:prSet/>
      <dgm:spPr/>
      <dgm:t>
        <a:bodyPr/>
        <a:lstStyle/>
        <a:p>
          <a:endParaRPr lang="en-US"/>
        </a:p>
      </dgm:t>
    </dgm:pt>
    <dgm:pt modelId="{0355A291-48D9-4472-9046-AF3AC2B4939A}">
      <dgm:prSet phldrT="[Text]" custT="1"/>
      <dgm:spPr/>
      <dgm:t>
        <a:bodyPr/>
        <a:lstStyle/>
        <a:p>
          <a:r>
            <a:rPr lang="en-US" sz="1050" dirty="0"/>
            <a:t>Art. 5(3)</a:t>
          </a:r>
        </a:p>
        <a:p>
          <a:r>
            <a:rPr lang="en-US" sz="1100" dirty="0"/>
            <a:t>Collective agreements to establish different working and employment conditions</a:t>
          </a:r>
        </a:p>
      </dgm:t>
    </dgm:pt>
    <dgm:pt modelId="{AF43F22D-7E2F-4802-973B-7CCD5EB64B30}" type="sibTrans" cxnId="{2FAFBDC8-515D-46B4-BBD3-5E09DD36DB8F}">
      <dgm:prSet/>
      <dgm:spPr/>
      <dgm:t>
        <a:bodyPr/>
        <a:lstStyle/>
        <a:p>
          <a:endParaRPr lang="en-US"/>
        </a:p>
      </dgm:t>
    </dgm:pt>
    <dgm:pt modelId="{82A40D02-DD25-47A2-8D04-950D61C357D6}" type="parTrans" cxnId="{2FAFBDC8-515D-46B4-BBD3-5E09DD36DB8F}">
      <dgm:prSet/>
      <dgm:spPr/>
      <dgm:t>
        <a:bodyPr/>
        <a:lstStyle/>
        <a:p>
          <a:endParaRPr lang="en-US"/>
        </a:p>
      </dgm:t>
    </dgm:pt>
    <dgm:pt modelId="{354F8DF4-BFB8-4972-8483-AC03A0A1F924}">
      <dgm:prSet phldrT="[Text]"/>
      <dgm:spPr/>
      <dgm:t>
        <a:bodyPr/>
        <a:lstStyle/>
        <a:p>
          <a:r>
            <a:rPr lang="en-US" dirty="0"/>
            <a:t>Art. 5(5) abuse</a:t>
          </a:r>
        </a:p>
      </dgm:t>
    </dgm:pt>
    <dgm:pt modelId="{0F15FF4A-D3AB-40CA-AC7F-803E6FB0F675}" type="parTrans" cxnId="{2A3CAB5A-9806-448D-8A45-CAF56C23138C}">
      <dgm:prSet/>
      <dgm:spPr/>
      <dgm:t>
        <a:bodyPr/>
        <a:lstStyle/>
        <a:p>
          <a:endParaRPr lang="en-GB"/>
        </a:p>
      </dgm:t>
    </dgm:pt>
    <dgm:pt modelId="{35BB49EB-C80F-4952-B10A-3B38E65C270E}" type="sibTrans" cxnId="{2A3CAB5A-9806-448D-8A45-CAF56C23138C}">
      <dgm:prSet/>
      <dgm:spPr/>
      <dgm:t>
        <a:bodyPr/>
        <a:lstStyle/>
        <a:p>
          <a:endParaRPr lang="en-GB"/>
        </a:p>
      </dgm:t>
    </dgm:pt>
    <dgm:pt modelId="{BB2DE191-F813-427C-83C3-075DAF5CEF60}" type="pres">
      <dgm:prSet presAssocID="{851C3AC0-329C-43F2-95E5-B719648830FC}" presName="mainComposite" presStyleCnt="0">
        <dgm:presLayoutVars>
          <dgm:chPref val="1"/>
          <dgm:dir/>
          <dgm:animOne val="branch"/>
          <dgm:animLvl val="lvl"/>
          <dgm:resizeHandles val="exact"/>
        </dgm:presLayoutVars>
      </dgm:prSet>
      <dgm:spPr/>
    </dgm:pt>
    <dgm:pt modelId="{DF52FEA3-1E0C-47BA-A4A1-41CAF8C2072B}" type="pres">
      <dgm:prSet presAssocID="{851C3AC0-329C-43F2-95E5-B719648830FC}" presName="hierFlow" presStyleCnt="0"/>
      <dgm:spPr/>
    </dgm:pt>
    <dgm:pt modelId="{CA045CB2-2E0B-40EB-AF27-62CA487C7FDC}" type="pres">
      <dgm:prSet presAssocID="{851C3AC0-329C-43F2-95E5-B719648830FC}" presName="firstBuf" presStyleCnt="0"/>
      <dgm:spPr/>
    </dgm:pt>
    <dgm:pt modelId="{AD7BB1E4-BA41-4A3E-8FA3-E716038D8914}" type="pres">
      <dgm:prSet presAssocID="{851C3AC0-329C-43F2-95E5-B719648830FC}" presName="hierChild1" presStyleCnt="0">
        <dgm:presLayoutVars>
          <dgm:chPref val="1"/>
          <dgm:animOne val="branch"/>
          <dgm:animLvl val="lvl"/>
        </dgm:presLayoutVars>
      </dgm:prSet>
      <dgm:spPr/>
    </dgm:pt>
    <dgm:pt modelId="{3F969414-AAE1-42DC-B722-945C74CA7A47}" type="pres">
      <dgm:prSet presAssocID="{CE587150-B80A-473C-B91E-2CF670638D61}" presName="Name14" presStyleCnt="0"/>
      <dgm:spPr/>
    </dgm:pt>
    <dgm:pt modelId="{28782A88-75FF-4EEC-8DDF-92419AB4AA67}" type="pres">
      <dgm:prSet presAssocID="{CE587150-B80A-473C-B91E-2CF670638D61}" presName="level1Shape" presStyleLbl="node0" presStyleIdx="0" presStyleCnt="1">
        <dgm:presLayoutVars>
          <dgm:chPref val="3"/>
        </dgm:presLayoutVars>
      </dgm:prSet>
      <dgm:spPr/>
    </dgm:pt>
    <dgm:pt modelId="{AB469AA2-EF0F-42ED-8E29-888308C16CF1}" type="pres">
      <dgm:prSet presAssocID="{CE587150-B80A-473C-B91E-2CF670638D61}" presName="hierChild2" presStyleCnt="0"/>
      <dgm:spPr/>
    </dgm:pt>
    <dgm:pt modelId="{397FDC7E-8FF1-4E50-9C54-6970F4697C45}" type="pres">
      <dgm:prSet presAssocID="{EF24794E-F29F-4BD7-98B9-A0C9B1853216}" presName="Name19" presStyleLbl="parChTrans1D2" presStyleIdx="0" presStyleCnt="4"/>
      <dgm:spPr/>
    </dgm:pt>
    <dgm:pt modelId="{88EB97EA-0CD3-4534-8D28-47A5D9D679E4}" type="pres">
      <dgm:prSet presAssocID="{271095DB-8DF5-4D75-BAB7-33A1E158A04A}" presName="Name21" presStyleCnt="0"/>
      <dgm:spPr/>
    </dgm:pt>
    <dgm:pt modelId="{B1BE64C0-A00F-4D11-9BB8-785EBF76E878}" type="pres">
      <dgm:prSet presAssocID="{271095DB-8DF5-4D75-BAB7-33A1E158A04A}" presName="level2Shape" presStyleLbl="node2" presStyleIdx="0" presStyleCnt="4"/>
      <dgm:spPr/>
    </dgm:pt>
    <dgm:pt modelId="{1DC59732-918A-4C1E-B146-EBDEEDCFBCCA}" type="pres">
      <dgm:prSet presAssocID="{271095DB-8DF5-4D75-BAB7-33A1E158A04A}" presName="hierChild3" presStyleCnt="0"/>
      <dgm:spPr/>
    </dgm:pt>
    <dgm:pt modelId="{B38CFF7A-1C31-4470-98A1-9D181599ABF4}" type="pres">
      <dgm:prSet presAssocID="{82A40D02-DD25-47A2-8D04-950D61C357D6}" presName="Name19" presStyleLbl="parChTrans1D2" presStyleIdx="1" presStyleCnt="4"/>
      <dgm:spPr/>
    </dgm:pt>
    <dgm:pt modelId="{E5E7CA9B-4CB3-4C2C-92E8-293929AF15EB}" type="pres">
      <dgm:prSet presAssocID="{0355A291-48D9-4472-9046-AF3AC2B4939A}" presName="Name21" presStyleCnt="0"/>
      <dgm:spPr/>
    </dgm:pt>
    <dgm:pt modelId="{EBED5393-4FA5-46A3-B5B0-D094C9E18E5A}" type="pres">
      <dgm:prSet presAssocID="{0355A291-48D9-4472-9046-AF3AC2B4939A}" presName="level2Shape" presStyleLbl="node2" presStyleIdx="1" presStyleCnt="4" custScaleX="113176" custScaleY="154536"/>
      <dgm:spPr/>
    </dgm:pt>
    <dgm:pt modelId="{31939F78-7410-4708-83DD-F4A9143110F3}" type="pres">
      <dgm:prSet presAssocID="{0355A291-48D9-4472-9046-AF3AC2B4939A}" presName="hierChild3" presStyleCnt="0"/>
      <dgm:spPr/>
    </dgm:pt>
    <dgm:pt modelId="{E639C8D2-D99A-4030-9D2A-EEC2A1A8BFCC}" type="pres">
      <dgm:prSet presAssocID="{D0F0E6C8-929E-4597-A9EB-6C672D461302}" presName="Name19" presStyleLbl="parChTrans1D2" presStyleIdx="2" presStyleCnt="4"/>
      <dgm:spPr/>
    </dgm:pt>
    <dgm:pt modelId="{09B8CB7E-616E-45CE-8407-3405009DABEF}" type="pres">
      <dgm:prSet presAssocID="{D4D3FCA7-6E9F-4E7C-BD77-769507EACBAC}" presName="Name21" presStyleCnt="0"/>
      <dgm:spPr/>
    </dgm:pt>
    <dgm:pt modelId="{C78A63B4-0188-49E7-9505-87C1BC90B514}" type="pres">
      <dgm:prSet presAssocID="{D4D3FCA7-6E9F-4E7C-BD77-769507EACBAC}" presName="level2Shape" presStyleLbl="node2" presStyleIdx="2" presStyleCnt="4" custScaleY="171027"/>
      <dgm:spPr/>
    </dgm:pt>
    <dgm:pt modelId="{1B82A4F3-0EA0-4774-976C-22892B04AD50}" type="pres">
      <dgm:prSet presAssocID="{D4D3FCA7-6E9F-4E7C-BD77-769507EACBAC}" presName="hierChild3" presStyleCnt="0"/>
      <dgm:spPr/>
    </dgm:pt>
    <dgm:pt modelId="{797EF71F-1C77-4DD9-8E5C-9CAFA369722E}" type="pres">
      <dgm:prSet presAssocID="{0F15FF4A-D3AB-40CA-AC7F-803E6FB0F675}" presName="Name19" presStyleLbl="parChTrans1D2" presStyleIdx="3" presStyleCnt="4"/>
      <dgm:spPr/>
    </dgm:pt>
    <dgm:pt modelId="{9BDF513B-794C-42C8-8AFB-E29443181C67}" type="pres">
      <dgm:prSet presAssocID="{354F8DF4-BFB8-4972-8483-AC03A0A1F924}" presName="Name21" presStyleCnt="0"/>
      <dgm:spPr/>
    </dgm:pt>
    <dgm:pt modelId="{0969A5CE-DEBF-4294-9968-538CED044F5F}" type="pres">
      <dgm:prSet presAssocID="{354F8DF4-BFB8-4972-8483-AC03A0A1F924}" presName="level2Shape" presStyleLbl="node2" presStyleIdx="3" presStyleCnt="4"/>
      <dgm:spPr/>
    </dgm:pt>
    <dgm:pt modelId="{F79F3BF7-4E2A-4832-9D6A-EDBD327B0D6A}" type="pres">
      <dgm:prSet presAssocID="{354F8DF4-BFB8-4972-8483-AC03A0A1F924}" presName="hierChild3" presStyleCnt="0"/>
      <dgm:spPr/>
    </dgm:pt>
    <dgm:pt modelId="{3A7E576F-EDF0-4458-9F52-A966533F9BC5}" type="pres">
      <dgm:prSet presAssocID="{851C3AC0-329C-43F2-95E5-B719648830FC}" presName="bgShapesFlow" presStyleCnt="0"/>
      <dgm:spPr/>
    </dgm:pt>
    <dgm:pt modelId="{A6459481-3BDC-4206-8715-4BEA62204158}" type="pres">
      <dgm:prSet presAssocID="{0457565F-523C-48DB-8C57-189B868E0D53}" presName="rectComp" presStyleCnt="0"/>
      <dgm:spPr/>
    </dgm:pt>
    <dgm:pt modelId="{7D2C044C-0B2C-43C2-A88E-306CB9E36ABE}" type="pres">
      <dgm:prSet presAssocID="{0457565F-523C-48DB-8C57-189B868E0D53}" presName="bgRect" presStyleLbl="bgShp" presStyleIdx="0" presStyleCnt="2"/>
      <dgm:spPr/>
    </dgm:pt>
    <dgm:pt modelId="{E62700BC-B948-42A2-8108-913ADA459AAB}" type="pres">
      <dgm:prSet presAssocID="{0457565F-523C-48DB-8C57-189B868E0D53}" presName="bgRectTx" presStyleLbl="bgShp" presStyleIdx="0" presStyleCnt="2">
        <dgm:presLayoutVars>
          <dgm:bulletEnabled val="1"/>
        </dgm:presLayoutVars>
      </dgm:prSet>
      <dgm:spPr/>
    </dgm:pt>
    <dgm:pt modelId="{FE4EFCB9-3DA1-4950-97F7-85E32B99B1C8}" type="pres">
      <dgm:prSet presAssocID="{0457565F-523C-48DB-8C57-189B868E0D53}" presName="spComp" presStyleCnt="0"/>
      <dgm:spPr/>
    </dgm:pt>
    <dgm:pt modelId="{114A5EFF-082A-442D-BA1D-23EB4C0A11E9}" type="pres">
      <dgm:prSet presAssocID="{0457565F-523C-48DB-8C57-189B868E0D53}" presName="vSp" presStyleCnt="0"/>
      <dgm:spPr/>
    </dgm:pt>
    <dgm:pt modelId="{CA49E44D-540D-49CC-BC37-62E63A644BF6}" type="pres">
      <dgm:prSet presAssocID="{D506AAAE-004B-40A0-995C-16A999FD388C}" presName="rectComp" presStyleCnt="0"/>
      <dgm:spPr/>
    </dgm:pt>
    <dgm:pt modelId="{4B9EADED-A25B-46CC-A9C7-402CA03F6D39}" type="pres">
      <dgm:prSet presAssocID="{D506AAAE-004B-40A0-995C-16A999FD388C}" presName="bgRect" presStyleLbl="bgShp" presStyleIdx="1" presStyleCnt="2" custScaleY="149135"/>
      <dgm:spPr/>
    </dgm:pt>
    <dgm:pt modelId="{644C10F8-89C3-40EC-800E-DC55B1782688}" type="pres">
      <dgm:prSet presAssocID="{D506AAAE-004B-40A0-995C-16A999FD388C}" presName="bgRectTx" presStyleLbl="bgShp" presStyleIdx="1" presStyleCnt="2">
        <dgm:presLayoutVars>
          <dgm:bulletEnabled val="1"/>
        </dgm:presLayoutVars>
      </dgm:prSet>
      <dgm:spPr/>
    </dgm:pt>
  </dgm:ptLst>
  <dgm:cxnLst>
    <dgm:cxn modelId="{BE7D3415-F7AC-4451-8780-67849561269B}" type="presOf" srcId="{EF24794E-F29F-4BD7-98B9-A0C9B1853216}" destId="{397FDC7E-8FF1-4E50-9C54-6970F4697C45}" srcOrd="0" destOrd="0" presId="urn:microsoft.com/office/officeart/2005/8/layout/hierarchy6"/>
    <dgm:cxn modelId="{8EB3361D-6CE9-4420-B40D-70057958AB15}" type="presOf" srcId="{D506AAAE-004B-40A0-995C-16A999FD388C}" destId="{644C10F8-89C3-40EC-800E-DC55B1782688}" srcOrd="1" destOrd="0" presId="urn:microsoft.com/office/officeart/2005/8/layout/hierarchy6"/>
    <dgm:cxn modelId="{EC074C27-A2EB-428D-BD14-F00FBFB52F93}" srcId="{851C3AC0-329C-43F2-95E5-B719648830FC}" destId="{CE587150-B80A-473C-B91E-2CF670638D61}" srcOrd="0" destOrd="0" parTransId="{BCC0EE55-CF00-42D8-9EEE-1D680363A0B6}" sibTransId="{F4D22A2B-B343-4D5F-B0F4-D5A7B0DF0184}"/>
    <dgm:cxn modelId="{CB4C2F2F-A50F-4270-889B-EF5887CDE628}" srcId="{CE587150-B80A-473C-B91E-2CF670638D61}" destId="{271095DB-8DF5-4D75-BAB7-33A1E158A04A}" srcOrd="0" destOrd="0" parTransId="{EF24794E-F29F-4BD7-98B9-A0C9B1853216}" sibTransId="{F86BD005-53D6-4565-8373-C6DE04A132BB}"/>
    <dgm:cxn modelId="{8E7B3033-F408-4C57-80E0-DBE9E1FB083B}" type="presOf" srcId="{0457565F-523C-48DB-8C57-189B868E0D53}" destId="{7D2C044C-0B2C-43C2-A88E-306CB9E36ABE}" srcOrd="0" destOrd="0" presId="urn:microsoft.com/office/officeart/2005/8/layout/hierarchy6"/>
    <dgm:cxn modelId="{4C6BD73D-385F-4795-8FD5-BD8BE08AE37E}" srcId="{CE587150-B80A-473C-B91E-2CF670638D61}" destId="{D4D3FCA7-6E9F-4E7C-BD77-769507EACBAC}" srcOrd="2" destOrd="0" parTransId="{D0F0E6C8-929E-4597-A9EB-6C672D461302}" sibTransId="{4DF477A0-F12D-4181-8A92-279123B56264}"/>
    <dgm:cxn modelId="{1FAC3F40-583E-4859-8458-EEC2E84712D0}" srcId="{851C3AC0-329C-43F2-95E5-B719648830FC}" destId="{D506AAAE-004B-40A0-995C-16A999FD388C}" srcOrd="2" destOrd="0" parTransId="{021EA765-3746-4001-82A9-481F93A72621}" sibTransId="{1C372D6D-5EB5-48E6-974A-82F9752A7AC2}"/>
    <dgm:cxn modelId="{48477462-ED18-4807-8500-205BFC7EFBBA}" type="presOf" srcId="{D506AAAE-004B-40A0-995C-16A999FD388C}" destId="{4B9EADED-A25B-46CC-A9C7-402CA03F6D39}" srcOrd="0" destOrd="0" presId="urn:microsoft.com/office/officeart/2005/8/layout/hierarchy6"/>
    <dgm:cxn modelId="{AE6DC463-3142-48A9-B39E-1CD96823FAD8}" type="presOf" srcId="{CE587150-B80A-473C-B91E-2CF670638D61}" destId="{28782A88-75FF-4EEC-8DDF-92419AB4AA67}" srcOrd="0" destOrd="0" presId="urn:microsoft.com/office/officeart/2005/8/layout/hierarchy6"/>
    <dgm:cxn modelId="{2725F84F-5E5E-4799-B44A-32084B3B4753}" type="presOf" srcId="{0457565F-523C-48DB-8C57-189B868E0D53}" destId="{E62700BC-B948-42A2-8108-913ADA459AAB}" srcOrd="1" destOrd="0" presId="urn:microsoft.com/office/officeart/2005/8/layout/hierarchy6"/>
    <dgm:cxn modelId="{2A3CAB5A-9806-448D-8A45-CAF56C23138C}" srcId="{CE587150-B80A-473C-B91E-2CF670638D61}" destId="{354F8DF4-BFB8-4972-8483-AC03A0A1F924}" srcOrd="3" destOrd="0" parTransId="{0F15FF4A-D3AB-40CA-AC7F-803E6FB0F675}" sibTransId="{35BB49EB-C80F-4952-B10A-3B38E65C270E}"/>
    <dgm:cxn modelId="{6A12567B-51A4-4C33-80C4-864D6F15C9BE}" type="presOf" srcId="{851C3AC0-329C-43F2-95E5-B719648830FC}" destId="{BB2DE191-F813-427C-83C3-075DAF5CEF60}" srcOrd="0" destOrd="0" presId="urn:microsoft.com/office/officeart/2005/8/layout/hierarchy6"/>
    <dgm:cxn modelId="{895A2F8C-7497-41C2-BDB1-DA9906B8A097}" type="presOf" srcId="{0F15FF4A-D3AB-40CA-AC7F-803E6FB0F675}" destId="{797EF71F-1C77-4DD9-8E5C-9CAFA369722E}" srcOrd="0" destOrd="0" presId="urn:microsoft.com/office/officeart/2005/8/layout/hierarchy6"/>
    <dgm:cxn modelId="{902664A4-916C-491A-A58D-55889D3B1588}" type="presOf" srcId="{0355A291-48D9-4472-9046-AF3AC2B4939A}" destId="{EBED5393-4FA5-46A3-B5B0-D094C9E18E5A}" srcOrd="0" destOrd="0" presId="urn:microsoft.com/office/officeart/2005/8/layout/hierarchy6"/>
    <dgm:cxn modelId="{EF3AC5A8-8344-4219-9527-5425C8ADAAEC}" type="presOf" srcId="{271095DB-8DF5-4D75-BAB7-33A1E158A04A}" destId="{B1BE64C0-A00F-4D11-9BB8-785EBF76E878}" srcOrd="0" destOrd="0" presId="urn:microsoft.com/office/officeart/2005/8/layout/hierarchy6"/>
    <dgm:cxn modelId="{5F6B4FC0-8300-4BF2-9967-94E82437592F}" type="presOf" srcId="{82A40D02-DD25-47A2-8D04-950D61C357D6}" destId="{B38CFF7A-1C31-4470-98A1-9D181599ABF4}" srcOrd="0" destOrd="0" presId="urn:microsoft.com/office/officeart/2005/8/layout/hierarchy6"/>
    <dgm:cxn modelId="{2FAFBDC8-515D-46B4-BBD3-5E09DD36DB8F}" srcId="{CE587150-B80A-473C-B91E-2CF670638D61}" destId="{0355A291-48D9-4472-9046-AF3AC2B4939A}" srcOrd="1" destOrd="0" parTransId="{82A40D02-DD25-47A2-8D04-950D61C357D6}" sibTransId="{AF43F22D-7E2F-4802-973B-7CCD5EB64B30}"/>
    <dgm:cxn modelId="{2753C9C9-F8CE-4F8C-A1C6-66C262E2E54C}" type="presOf" srcId="{D0F0E6C8-929E-4597-A9EB-6C672D461302}" destId="{E639C8D2-D99A-4030-9D2A-EEC2A1A8BFCC}" srcOrd="0" destOrd="0" presId="urn:microsoft.com/office/officeart/2005/8/layout/hierarchy6"/>
    <dgm:cxn modelId="{D876F4D6-2057-4D6C-A82A-E8971495F10A}" type="presOf" srcId="{354F8DF4-BFB8-4972-8483-AC03A0A1F924}" destId="{0969A5CE-DEBF-4294-9968-538CED044F5F}" srcOrd="0" destOrd="0" presId="urn:microsoft.com/office/officeart/2005/8/layout/hierarchy6"/>
    <dgm:cxn modelId="{ECC794F0-8766-4A89-AB09-D47901F30994}" type="presOf" srcId="{D4D3FCA7-6E9F-4E7C-BD77-769507EACBAC}" destId="{C78A63B4-0188-49E7-9505-87C1BC90B514}" srcOrd="0" destOrd="0" presId="urn:microsoft.com/office/officeart/2005/8/layout/hierarchy6"/>
    <dgm:cxn modelId="{59781FF5-5983-44DB-8559-E26E4A22BD75}" srcId="{851C3AC0-329C-43F2-95E5-B719648830FC}" destId="{0457565F-523C-48DB-8C57-189B868E0D53}" srcOrd="1" destOrd="0" parTransId="{86ED71FC-04CC-4218-B6FE-6EF7E586C219}" sibTransId="{66E1910F-7E3D-49FF-A303-1AC8C83E9C1F}"/>
    <dgm:cxn modelId="{F578580C-CAA3-48DD-BDCB-7AE84E081832}" type="presParOf" srcId="{BB2DE191-F813-427C-83C3-075DAF5CEF60}" destId="{DF52FEA3-1E0C-47BA-A4A1-41CAF8C2072B}" srcOrd="0" destOrd="0" presId="urn:microsoft.com/office/officeart/2005/8/layout/hierarchy6"/>
    <dgm:cxn modelId="{EC50F8E4-8078-4927-99DF-4014C75B3AA4}" type="presParOf" srcId="{DF52FEA3-1E0C-47BA-A4A1-41CAF8C2072B}" destId="{CA045CB2-2E0B-40EB-AF27-62CA487C7FDC}" srcOrd="0" destOrd="0" presId="urn:microsoft.com/office/officeart/2005/8/layout/hierarchy6"/>
    <dgm:cxn modelId="{E6155BA6-4DC9-44CC-9DBD-155BEA2A0B9D}" type="presParOf" srcId="{DF52FEA3-1E0C-47BA-A4A1-41CAF8C2072B}" destId="{AD7BB1E4-BA41-4A3E-8FA3-E716038D8914}" srcOrd="1" destOrd="0" presId="urn:microsoft.com/office/officeart/2005/8/layout/hierarchy6"/>
    <dgm:cxn modelId="{22B93526-0E68-46FC-BB9F-038ED0EE2BF3}" type="presParOf" srcId="{AD7BB1E4-BA41-4A3E-8FA3-E716038D8914}" destId="{3F969414-AAE1-42DC-B722-945C74CA7A47}" srcOrd="0" destOrd="0" presId="urn:microsoft.com/office/officeart/2005/8/layout/hierarchy6"/>
    <dgm:cxn modelId="{F4A37FE9-72CF-434F-A8B5-10C476BAEB9B}" type="presParOf" srcId="{3F969414-AAE1-42DC-B722-945C74CA7A47}" destId="{28782A88-75FF-4EEC-8DDF-92419AB4AA67}" srcOrd="0" destOrd="0" presId="urn:microsoft.com/office/officeart/2005/8/layout/hierarchy6"/>
    <dgm:cxn modelId="{15B7A43F-5A64-4927-9370-4CE3CDAED224}" type="presParOf" srcId="{3F969414-AAE1-42DC-B722-945C74CA7A47}" destId="{AB469AA2-EF0F-42ED-8E29-888308C16CF1}" srcOrd="1" destOrd="0" presId="urn:microsoft.com/office/officeart/2005/8/layout/hierarchy6"/>
    <dgm:cxn modelId="{8FA17206-87B8-400E-9050-4F58ACA6E5E8}" type="presParOf" srcId="{AB469AA2-EF0F-42ED-8E29-888308C16CF1}" destId="{397FDC7E-8FF1-4E50-9C54-6970F4697C45}" srcOrd="0" destOrd="0" presId="urn:microsoft.com/office/officeart/2005/8/layout/hierarchy6"/>
    <dgm:cxn modelId="{6C27A9B1-02FF-4043-80D9-A97E540808EB}" type="presParOf" srcId="{AB469AA2-EF0F-42ED-8E29-888308C16CF1}" destId="{88EB97EA-0CD3-4534-8D28-47A5D9D679E4}" srcOrd="1" destOrd="0" presId="urn:microsoft.com/office/officeart/2005/8/layout/hierarchy6"/>
    <dgm:cxn modelId="{9C8F9838-3180-4204-AB84-837D1B533A17}" type="presParOf" srcId="{88EB97EA-0CD3-4534-8D28-47A5D9D679E4}" destId="{B1BE64C0-A00F-4D11-9BB8-785EBF76E878}" srcOrd="0" destOrd="0" presId="urn:microsoft.com/office/officeart/2005/8/layout/hierarchy6"/>
    <dgm:cxn modelId="{C56F1097-B8ED-4EB7-BFD5-F1E3598B0C44}" type="presParOf" srcId="{88EB97EA-0CD3-4534-8D28-47A5D9D679E4}" destId="{1DC59732-918A-4C1E-B146-EBDEEDCFBCCA}" srcOrd="1" destOrd="0" presId="urn:microsoft.com/office/officeart/2005/8/layout/hierarchy6"/>
    <dgm:cxn modelId="{58F4A2B2-A6F0-444D-B204-98FDF10D6EEA}" type="presParOf" srcId="{AB469AA2-EF0F-42ED-8E29-888308C16CF1}" destId="{B38CFF7A-1C31-4470-98A1-9D181599ABF4}" srcOrd="2" destOrd="0" presId="urn:microsoft.com/office/officeart/2005/8/layout/hierarchy6"/>
    <dgm:cxn modelId="{D447227B-22AA-4AEF-8391-3A13730A02CC}" type="presParOf" srcId="{AB469AA2-EF0F-42ED-8E29-888308C16CF1}" destId="{E5E7CA9B-4CB3-4C2C-92E8-293929AF15EB}" srcOrd="3" destOrd="0" presId="urn:microsoft.com/office/officeart/2005/8/layout/hierarchy6"/>
    <dgm:cxn modelId="{8C866256-9154-48FD-B2E4-26E89DCB306F}" type="presParOf" srcId="{E5E7CA9B-4CB3-4C2C-92E8-293929AF15EB}" destId="{EBED5393-4FA5-46A3-B5B0-D094C9E18E5A}" srcOrd="0" destOrd="0" presId="urn:microsoft.com/office/officeart/2005/8/layout/hierarchy6"/>
    <dgm:cxn modelId="{10E4599A-0ECF-4040-956D-22A378C72219}" type="presParOf" srcId="{E5E7CA9B-4CB3-4C2C-92E8-293929AF15EB}" destId="{31939F78-7410-4708-83DD-F4A9143110F3}" srcOrd="1" destOrd="0" presId="urn:microsoft.com/office/officeart/2005/8/layout/hierarchy6"/>
    <dgm:cxn modelId="{5595E7CF-CF8A-4599-90E3-58F26D77AC70}" type="presParOf" srcId="{AB469AA2-EF0F-42ED-8E29-888308C16CF1}" destId="{E639C8D2-D99A-4030-9D2A-EEC2A1A8BFCC}" srcOrd="4" destOrd="0" presId="urn:microsoft.com/office/officeart/2005/8/layout/hierarchy6"/>
    <dgm:cxn modelId="{2DFB1AA4-BDA4-47FA-A349-9F9981343D1D}" type="presParOf" srcId="{AB469AA2-EF0F-42ED-8E29-888308C16CF1}" destId="{09B8CB7E-616E-45CE-8407-3405009DABEF}" srcOrd="5" destOrd="0" presId="urn:microsoft.com/office/officeart/2005/8/layout/hierarchy6"/>
    <dgm:cxn modelId="{0DD3E048-6787-4BB8-B02E-675ADB2D8C03}" type="presParOf" srcId="{09B8CB7E-616E-45CE-8407-3405009DABEF}" destId="{C78A63B4-0188-49E7-9505-87C1BC90B514}" srcOrd="0" destOrd="0" presId="urn:microsoft.com/office/officeart/2005/8/layout/hierarchy6"/>
    <dgm:cxn modelId="{7B2C54B9-B722-48C3-A927-7415D0AE8DE9}" type="presParOf" srcId="{09B8CB7E-616E-45CE-8407-3405009DABEF}" destId="{1B82A4F3-0EA0-4774-976C-22892B04AD50}" srcOrd="1" destOrd="0" presId="urn:microsoft.com/office/officeart/2005/8/layout/hierarchy6"/>
    <dgm:cxn modelId="{872F948E-4085-4B83-9766-E1685A691460}" type="presParOf" srcId="{AB469AA2-EF0F-42ED-8E29-888308C16CF1}" destId="{797EF71F-1C77-4DD9-8E5C-9CAFA369722E}" srcOrd="6" destOrd="0" presId="urn:microsoft.com/office/officeart/2005/8/layout/hierarchy6"/>
    <dgm:cxn modelId="{785A7A71-2805-470A-9E5A-E215C4DCC09C}" type="presParOf" srcId="{AB469AA2-EF0F-42ED-8E29-888308C16CF1}" destId="{9BDF513B-794C-42C8-8AFB-E29443181C67}" srcOrd="7" destOrd="0" presId="urn:microsoft.com/office/officeart/2005/8/layout/hierarchy6"/>
    <dgm:cxn modelId="{8A69B959-C31A-4103-8CB0-C8F0C1FAC556}" type="presParOf" srcId="{9BDF513B-794C-42C8-8AFB-E29443181C67}" destId="{0969A5CE-DEBF-4294-9968-538CED044F5F}" srcOrd="0" destOrd="0" presId="urn:microsoft.com/office/officeart/2005/8/layout/hierarchy6"/>
    <dgm:cxn modelId="{A4E3CBDF-945F-4E47-AA81-40C595EB46AB}" type="presParOf" srcId="{9BDF513B-794C-42C8-8AFB-E29443181C67}" destId="{F79F3BF7-4E2A-4832-9D6A-EDBD327B0D6A}" srcOrd="1" destOrd="0" presId="urn:microsoft.com/office/officeart/2005/8/layout/hierarchy6"/>
    <dgm:cxn modelId="{4A1EABE5-35B8-4468-80EB-A00FEB4361EB}" type="presParOf" srcId="{BB2DE191-F813-427C-83C3-075DAF5CEF60}" destId="{3A7E576F-EDF0-4458-9F52-A966533F9BC5}" srcOrd="1" destOrd="0" presId="urn:microsoft.com/office/officeart/2005/8/layout/hierarchy6"/>
    <dgm:cxn modelId="{98110A90-B4E1-4C3E-9031-F8B442496BDA}" type="presParOf" srcId="{3A7E576F-EDF0-4458-9F52-A966533F9BC5}" destId="{A6459481-3BDC-4206-8715-4BEA62204158}" srcOrd="0" destOrd="0" presId="urn:microsoft.com/office/officeart/2005/8/layout/hierarchy6"/>
    <dgm:cxn modelId="{218643C1-5DF9-41ED-84F4-19FA934CD1DC}" type="presParOf" srcId="{A6459481-3BDC-4206-8715-4BEA62204158}" destId="{7D2C044C-0B2C-43C2-A88E-306CB9E36ABE}" srcOrd="0" destOrd="0" presId="urn:microsoft.com/office/officeart/2005/8/layout/hierarchy6"/>
    <dgm:cxn modelId="{1BB27E70-4855-4938-81AB-03F0A9E070BC}" type="presParOf" srcId="{A6459481-3BDC-4206-8715-4BEA62204158}" destId="{E62700BC-B948-42A2-8108-913ADA459AAB}" srcOrd="1" destOrd="0" presId="urn:microsoft.com/office/officeart/2005/8/layout/hierarchy6"/>
    <dgm:cxn modelId="{EBB5744F-3A0B-43C9-8113-B16EE3521D1E}" type="presParOf" srcId="{3A7E576F-EDF0-4458-9F52-A966533F9BC5}" destId="{FE4EFCB9-3DA1-4950-97F7-85E32B99B1C8}" srcOrd="1" destOrd="0" presId="urn:microsoft.com/office/officeart/2005/8/layout/hierarchy6"/>
    <dgm:cxn modelId="{D7946B11-41FB-4EAA-81F8-F4D930AC368E}" type="presParOf" srcId="{FE4EFCB9-3DA1-4950-97F7-85E32B99B1C8}" destId="{114A5EFF-082A-442D-BA1D-23EB4C0A11E9}" srcOrd="0" destOrd="0" presId="urn:microsoft.com/office/officeart/2005/8/layout/hierarchy6"/>
    <dgm:cxn modelId="{6BC73448-1456-4718-BE35-33F1F549BB72}" type="presParOf" srcId="{3A7E576F-EDF0-4458-9F52-A966533F9BC5}" destId="{CA49E44D-540D-49CC-BC37-62E63A644BF6}" srcOrd="2" destOrd="0" presId="urn:microsoft.com/office/officeart/2005/8/layout/hierarchy6"/>
    <dgm:cxn modelId="{3CAD9D62-782C-4E5B-B340-19118CE5ADBC}" type="presParOf" srcId="{CA49E44D-540D-49CC-BC37-62E63A644BF6}" destId="{4B9EADED-A25B-46CC-A9C7-402CA03F6D39}" srcOrd="0" destOrd="0" presId="urn:microsoft.com/office/officeart/2005/8/layout/hierarchy6"/>
    <dgm:cxn modelId="{64D6E41A-9FB1-4278-844F-21832AFA6FA6}" type="presParOf" srcId="{CA49E44D-540D-49CC-BC37-62E63A644BF6}" destId="{644C10F8-89C3-40EC-800E-DC55B1782688}"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E32EC9-8178-4F64-9C17-F847B9B18AC9}" type="doc">
      <dgm:prSet loTypeId="urn:microsoft.com/office/officeart/2005/8/layout/equation2" loCatId="process" qsTypeId="urn:microsoft.com/office/officeart/2005/8/quickstyle/simple1" qsCatId="simple" csTypeId="urn:microsoft.com/office/officeart/2005/8/colors/colorful1" csCatId="colorful" phldr="1"/>
      <dgm:spPr/>
    </dgm:pt>
    <dgm:pt modelId="{24EAD002-F8C5-4B8C-B0BE-030518844EB5}">
      <dgm:prSet phldrT="[Text]"/>
      <dgm:spPr/>
      <dgm:t>
        <a:bodyPr/>
        <a:lstStyle/>
        <a:p>
          <a:r>
            <a:rPr lang="en-US" dirty="0"/>
            <a:t>Agency</a:t>
          </a:r>
        </a:p>
      </dgm:t>
    </dgm:pt>
    <dgm:pt modelId="{35257670-CCE1-433F-8DD5-909FDAA7311A}" type="parTrans" cxnId="{E145A07C-6A9E-4355-893F-3312629C709F}">
      <dgm:prSet/>
      <dgm:spPr/>
      <dgm:t>
        <a:bodyPr/>
        <a:lstStyle/>
        <a:p>
          <a:endParaRPr lang="en-US"/>
        </a:p>
      </dgm:t>
    </dgm:pt>
    <dgm:pt modelId="{5EBB4475-3477-4F81-A1D3-55D2263BA3DF}" type="sibTrans" cxnId="{E145A07C-6A9E-4355-893F-3312629C709F}">
      <dgm:prSet/>
      <dgm:spPr/>
      <dgm:t>
        <a:bodyPr/>
        <a:lstStyle/>
        <a:p>
          <a:endParaRPr lang="en-US"/>
        </a:p>
      </dgm:t>
    </dgm:pt>
    <dgm:pt modelId="{1B003A61-D170-439E-9CA4-2A5DD6711917}">
      <dgm:prSet phldrT="[Text]"/>
      <dgm:spPr/>
      <dgm:t>
        <a:bodyPr/>
        <a:lstStyle/>
        <a:p>
          <a:r>
            <a:rPr lang="en-US" dirty="0"/>
            <a:t>individual</a:t>
          </a:r>
        </a:p>
      </dgm:t>
    </dgm:pt>
    <dgm:pt modelId="{862FF726-E2B0-4BA3-B89F-A28173E4A95C}" type="parTrans" cxnId="{D829756F-9F19-439C-89B1-2F1327D4A9C2}">
      <dgm:prSet/>
      <dgm:spPr/>
      <dgm:t>
        <a:bodyPr/>
        <a:lstStyle/>
        <a:p>
          <a:endParaRPr lang="en-US"/>
        </a:p>
      </dgm:t>
    </dgm:pt>
    <dgm:pt modelId="{652FF1CA-6A99-4D03-A2AA-B9649619178E}" type="sibTrans" cxnId="{D829756F-9F19-439C-89B1-2F1327D4A9C2}">
      <dgm:prSet/>
      <dgm:spPr/>
      <dgm:t>
        <a:bodyPr/>
        <a:lstStyle/>
        <a:p>
          <a:endParaRPr lang="en-US"/>
        </a:p>
      </dgm:t>
    </dgm:pt>
    <dgm:pt modelId="{11E9D90A-4A76-4276-98EB-5377F41E28B3}">
      <dgm:prSet phldrT="[Text]"/>
      <dgm:spPr/>
      <dgm:t>
        <a:bodyPr/>
        <a:lstStyle/>
        <a:p>
          <a:r>
            <a:rPr lang="en-US" dirty="0"/>
            <a:t>User undertaking</a:t>
          </a:r>
        </a:p>
      </dgm:t>
    </dgm:pt>
    <dgm:pt modelId="{E8A0D6DF-87C1-4683-B199-352D25A82997}" type="parTrans" cxnId="{7D258782-220C-489A-A6E2-AB49B644F887}">
      <dgm:prSet/>
      <dgm:spPr/>
      <dgm:t>
        <a:bodyPr/>
        <a:lstStyle/>
        <a:p>
          <a:endParaRPr lang="en-US"/>
        </a:p>
      </dgm:t>
    </dgm:pt>
    <dgm:pt modelId="{4788A460-3EB2-4E12-A61F-3C76C41BD2EB}" type="sibTrans" cxnId="{7D258782-220C-489A-A6E2-AB49B644F887}">
      <dgm:prSet/>
      <dgm:spPr/>
      <dgm:t>
        <a:bodyPr/>
        <a:lstStyle/>
        <a:p>
          <a:endParaRPr lang="en-US"/>
        </a:p>
      </dgm:t>
    </dgm:pt>
    <dgm:pt modelId="{0772BE5D-04C7-4492-BE25-105B39FCF51F}" type="pres">
      <dgm:prSet presAssocID="{1AE32EC9-8178-4F64-9C17-F847B9B18AC9}" presName="Name0" presStyleCnt="0">
        <dgm:presLayoutVars>
          <dgm:dir/>
          <dgm:resizeHandles val="exact"/>
        </dgm:presLayoutVars>
      </dgm:prSet>
      <dgm:spPr/>
    </dgm:pt>
    <dgm:pt modelId="{2576AD11-625C-4F17-902F-6CFA20A7E6BA}" type="pres">
      <dgm:prSet presAssocID="{1AE32EC9-8178-4F64-9C17-F847B9B18AC9}" presName="vNodes" presStyleCnt="0"/>
      <dgm:spPr/>
    </dgm:pt>
    <dgm:pt modelId="{AE0EA07D-02C0-4D28-88F2-30F1C682E91A}" type="pres">
      <dgm:prSet presAssocID="{24EAD002-F8C5-4B8C-B0BE-030518844EB5}" presName="node" presStyleLbl="node1" presStyleIdx="0" presStyleCnt="3">
        <dgm:presLayoutVars>
          <dgm:bulletEnabled val="1"/>
        </dgm:presLayoutVars>
      </dgm:prSet>
      <dgm:spPr/>
    </dgm:pt>
    <dgm:pt modelId="{5CCF9E8C-62C3-471B-890E-7312939A74CA}" type="pres">
      <dgm:prSet presAssocID="{5EBB4475-3477-4F81-A1D3-55D2263BA3DF}" presName="spacerT" presStyleCnt="0"/>
      <dgm:spPr/>
    </dgm:pt>
    <dgm:pt modelId="{67A6A2A2-C8C1-4BC2-A70F-7F0A34D7152A}" type="pres">
      <dgm:prSet presAssocID="{5EBB4475-3477-4F81-A1D3-55D2263BA3DF}" presName="sibTrans" presStyleLbl="sibTrans2D1" presStyleIdx="0" presStyleCnt="2"/>
      <dgm:spPr/>
    </dgm:pt>
    <dgm:pt modelId="{3D012CBD-428A-48A5-979D-A5BDF49C5278}" type="pres">
      <dgm:prSet presAssocID="{5EBB4475-3477-4F81-A1D3-55D2263BA3DF}" presName="spacerB" presStyleCnt="0"/>
      <dgm:spPr/>
    </dgm:pt>
    <dgm:pt modelId="{BEED5BBC-8AC1-4861-B8E4-3F46681ADB77}" type="pres">
      <dgm:prSet presAssocID="{1B003A61-D170-439E-9CA4-2A5DD6711917}" presName="node" presStyleLbl="node1" presStyleIdx="1" presStyleCnt="3">
        <dgm:presLayoutVars>
          <dgm:bulletEnabled val="1"/>
        </dgm:presLayoutVars>
      </dgm:prSet>
      <dgm:spPr/>
    </dgm:pt>
    <dgm:pt modelId="{95AF5609-2566-4F69-8170-0D3F83CD0E0B}" type="pres">
      <dgm:prSet presAssocID="{1AE32EC9-8178-4F64-9C17-F847B9B18AC9}" presName="sibTransLast" presStyleLbl="sibTrans2D1" presStyleIdx="1" presStyleCnt="2"/>
      <dgm:spPr/>
    </dgm:pt>
    <dgm:pt modelId="{A36C34C3-CC56-4D6D-AF84-D2605C4A633B}" type="pres">
      <dgm:prSet presAssocID="{1AE32EC9-8178-4F64-9C17-F847B9B18AC9}" presName="connectorText" presStyleLbl="sibTrans2D1" presStyleIdx="1" presStyleCnt="2"/>
      <dgm:spPr/>
    </dgm:pt>
    <dgm:pt modelId="{6ABB8E6D-8489-4258-9EBF-5EAC8EDEBDB5}" type="pres">
      <dgm:prSet presAssocID="{1AE32EC9-8178-4F64-9C17-F847B9B18AC9}" presName="lastNode" presStyleLbl="node1" presStyleIdx="2" presStyleCnt="3">
        <dgm:presLayoutVars>
          <dgm:bulletEnabled val="1"/>
        </dgm:presLayoutVars>
      </dgm:prSet>
      <dgm:spPr/>
    </dgm:pt>
  </dgm:ptLst>
  <dgm:cxnLst>
    <dgm:cxn modelId="{6123B119-98D4-429A-B0C2-FAAC64B0B710}" type="presOf" srcId="{1B003A61-D170-439E-9CA4-2A5DD6711917}" destId="{BEED5BBC-8AC1-4861-B8E4-3F46681ADB77}" srcOrd="0" destOrd="0" presId="urn:microsoft.com/office/officeart/2005/8/layout/equation2"/>
    <dgm:cxn modelId="{96CA302F-C23F-4A17-91E9-C499FEAA114E}" type="presOf" srcId="{11E9D90A-4A76-4276-98EB-5377F41E28B3}" destId="{6ABB8E6D-8489-4258-9EBF-5EAC8EDEBDB5}" srcOrd="0" destOrd="0" presId="urn:microsoft.com/office/officeart/2005/8/layout/equation2"/>
    <dgm:cxn modelId="{D829756F-9F19-439C-89B1-2F1327D4A9C2}" srcId="{1AE32EC9-8178-4F64-9C17-F847B9B18AC9}" destId="{1B003A61-D170-439E-9CA4-2A5DD6711917}" srcOrd="1" destOrd="0" parTransId="{862FF726-E2B0-4BA3-B89F-A28173E4A95C}" sibTransId="{652FF1CA-6A99-4D03-A2AA-B9649619178E}"/>
    <dgm:cxn modelId="{AC6B3470-0202-4680-82BD-BEF14C1E3A0C}" type="presOf" srcId="{24EAD002-F8C5-4B8C-B0BE-030518844EB5}" destId="{AE0EA07D-02C0-4D28-88F2-30F1C682E91A}" srcOrd="0" destOrd="0" presId="urn:microsoft.com/office/officeart/2005/8/layout/equation2"/>
    <dgm:cxn modelId="{85CA3C51-3EF7-4B01-B1FA-DB9B799D7640}" type="presOf" srcId="{652FF1CA-6A99-4D03-A2AA-B9649619178E}" destId="{95AF5609-2566-4F69-8170-0D3F83CD0E0B}" srcOrd="0" destOrd="0" presId="urn:microsoft.com/office/officeart/2005/8/layout/equation2"/>
    <dgm:cxn modelId="{E1147A7B-CF7A-44EB-96BA-55739885D8C9}" type="presOf" srcId="{652FF1CA-6A99-4D03-A2AA-B9649619178E}" destId="{A36C34C3-CC56-4D6D-AF84-D2605C4A633B}" srcOrd="1" destOrd="0" presId="urn:microsoft.com/office/officeart/2005/8/layout/equation2"/>
    <dgm:cxn modelId="{E145A07C-6A9E-4355-893F-3312629C709F}" srcId="{1AE32EC9-8178-4F64-9C17-F847B9B18AC9}" destId="{24EAD002-F8C5-4B8C-B0BE-030518844EB5}" srcOrd="0" destOrd="0" parTransId="{35257670-CCE1-433F-8DD5-909FDAA7311A}" sibTransId="{5EBB4475-3477-4F81-A1D3-55D2263BA3DF}"/>
    <dgm:cxn modelId="{7D258782-220C-489A-A6E2-AB49B644F887}" srcId="{1AE32EC9-8178-4F64-9C17-F847B9B18AC9}" destId="{11E9D90A-4A76-4276-98EB-5377F41E28B3}" srcOrd="2" destOrd="0" parTransId="{E8A0D6DF-87C1-4683-B199-352D25A82997}" sibTransId="{4788A460-3EB2-4E12-A61F-3C76C41BD2EB}"/>
    <dgm:cxn modelId="{69936C9A-A6DD-4504-8137-41F8D184C4EA}" type="presOf" srcId="{5EBB4475-3477-4F81-A1D3-55D2263BA3DF}" destId="{67A6A2A2-C8C1-4BC2-A70F-7F0A34D7152A}" srcOrd="0" destOrd="0" presId="urn:microsoft.com/office/officeart/2005/8/layout/equation2"/>
    <dgm:cxn modelId="{6408B9C5-64AE-43FE-8408-2A98E7AAEC21}" type="presOf" srcId="{1AE32EC9-8178-4F64-9C17-F847B9B18AC9}" destId="{0772BE5D-04C7-4492-BE25-105B39FCF51F}" srcOrd="0" destOrd="0" presId="urn:microsoft.com/office/officeart/2005/8/layout/equation2"/>
    <dgm:cxn modelId="{1E095716-807C-48AF-8BE0-3D11C6154053}" type="presParOf" srcId="{0772BE5D-04C7-4492-BE25-105B39FCF51F}" destId="{2576AD11-625C-4F17-902F-6CFA20A7E6BA}" srcOrd="0" destOrd="0" presId="urn:microsoft.com/office/officeart/2005/8/layout/equation2"/>
    <dgm:cxn modelId="{CB645861-9F10-4227-BDAD-21CAAD316C49}" type="presParOf" srcId="{2576AD11-625C-4F17-902F-6CFA20A7E6BA}" destId="{AE0EA07D-02C0-4D28-88F2-30F1C682E91A}" srcOrd="0" destOrd="0" presId="urn:microsoft.com/office/officeart/2005/8/layout/equation2"/>
    <dgm:cxn modelId="{15502A0E-A8D4-418A-92E8-8D93620D44E7}" type="presParOf" srcId="{2576AD11-625C-4F17-902F-6CFA20A7E6BA}" destId="{5CCF9E8C-62C3-471B-890E-7312939A74CA}" srcOrd="1" destOrd="0" presId="urn:microsoft.com/office/officeart/2005/8/layout/equation2"/>
    <dgm:cxn modelId="{76C56A96-09AD-4927-BFEE-729B4220A0C7}" type="presParOf" srcId="{2576AD11-625C-4F17-902F-6CFA20A7E6BA}" destId="{67A6A2A2-C8C1-4BC2-A70F-7F0A34D7152A}" srcOrd="2" destOrd="0" presId="urn:microsoft.com/office/officeart/2005/8/layout/equation2"/>
    <dgm:cxn modelId="{EB389BA3-B42A-4E21-8050-34FA5AB6FE23}" type="presParOf" srcId="{2576AD11-625C-4F17-902F-6CFA20A7E6BA}" destId="{3D012CBD-428A-48A5-979D-A5BDF49C5278}" srcOrd="3" destOrd="0" presId="urn:microsoft.com/office/officeart/2005/8/layout/equation2"/>
    <dgm:cxn modelId="{4A17B238-3A1F-4F23-9EA2-5077855F3204}" type="presParOf" srcId="{2576AD11-625C-4F17-902F-6CFA20A7E6BA}" destId="{BEED5BBC-8AC1-4861-B8E4-3F46681ADB77}" srcOrd="4" destOrd="0" presId="urn:microsoft.com/office/officeart/2005/8/layout/equation2"/>
    <dgm:cxn modelId="{86B1D034-0D50-4E6C-8285-08FA792139AB}" type="presParOf" srcId="{0772BE5D-04C7-4492-BE25-105B39FCF51F}" destId="{95AF5609-2566-4F69-8170-0D3F83CD0E0B}" srcOrd="1" destOrd="0" presId="urn:microsoft.com/office/officeart/2005/8/layout/equation2"/>
    <dgm:cxn modelId="{40939717-6F31-4BBA-91A9-3659E59ECC2D}" type="presParOf" srcId="{95AF5609-2566-4F69-8170-0D3F83CD0E0B}" destId="{A36C34C3-CC56-4D6D-AF84-D2605C4A633B}" srcOrd="0" destOrd="0" presId="urn:microsoft.com/office/officeart/2005/8/layout/equation2"/>
    <dgm:cxn modelId="{935EF4B7-8E60-4098-A4EF-4E96ABD0C78E}" type="presParOf" srcId="{0772BE5D-04C7-4492-BE25-105B39FCF51F}" destId="{6ABB8E6D-8489-4258-9EBF-5EAC8EDEBDB5}"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C5A9D6-A018-4F40-B6A5-5FFB7690A1CC}" type="doc">
      <dgm:prSet loTypeId="urn:microsoft.com/office/officeart/2005/8/layout/process2" loCatId="process" qsTypeId="urn:microsoft.com/office/officeart/2005/8/quickstyle/simple1" qsCatId="simple" csTypeId="urn:microsoft.com/office/officeart/2005/8/colors/accent1_2" csCatId="accent1" phldr="1"/>
      <dgm:spPr/>
    </dgm:pt>
    <dgm:pt modelId="{4BB3D6D8-8D86-46F3-965C-01A715FDF10F}">
      <dgm:prSet phldrT="[Text]"/>
      <dgm:spPr/>
      <dgm:t>
        <a:bodyPr/>
        <a:lstStyle/>
        <a:p>
          <a:r>
            <a:rPr lang="en-US" dirty="0"/>
            <a:t>Employers association</a:t>
          </a:r>
        </a:p>
      </dgm:t>
    </dgm:pt>
    <dgm:pt modelId="{78FD25BA-032B-4A9D-AC1E-C4CD3B0A9EC3}" type="parTrans" cxnId="{B5F0B7C9-EA6C-4B78-926E-A31A775F5267}">
      <dgm:prSet/>
      <dgm:spPr/>
      <dgm:t>
        <a:bodyPr/>
        <a:lstStyle/>
        <a:p>
          <a:endParaRPr lang="en-US"/>
        </a:p>
      </dgm:t>
    </dgm:pt>
    <dgm:pt modelId="{24383644-6CA7-44D3-A08E-2087CE8779FF}" type="sibTrans" cxnId="{B5F0B7C9-EA6C-4B78-926E-A31A775F5267}">
      <dgm:prSet/>
      <dgm:spPr/>
      <dgm:t>
        <a:bodyPr/>
        <a:lstStyle/>
        <a:p>
          <a:endParaRPr lang="en-US"/>
        </a:p>
      </dgm:t>
    </dgm:pt>
    <dgm:pt modelId="{671E2B7B-8581-4F6C-BE69-82E6D93317F5}">
      <dgm:prSet phldrT="[Text]"/>
      <dgm:spPr/>
      <dgm:t>
        <a:bodyPr/>
        <a:lstStyle/>
        <a:p>
          <a:r>
            <a:rPr lang="en-US" dirty="0"/>
            <a:t>Trade unions</a:t>
          </a:r>
        </a:p>
      </dgm:t>
    </dgm:pt>
    <dgm:pt modelId="{D93A7C74-A771-477B-A7A5-ED96677F1F0F}" type="parTrans" cxnId="{11195C31-397F-4421-90D1-C0C51F82EADA}">
      <dgm:prSet/>
      <dgm:spPr/>
      <dgm:t>
        <a:bodyPr/>
        <a:lstStyle/>
        <a:p>
          <a:endParaRPr lang="en-US"/>
        </a:p>
      </dgm:t>
    </dgm:pt>
    <dgm:pt modelId="{6F9A09AC-884B-408F-9627-60CA74AC66B8}" type="sibTrans" cxnId="{11195C31-397F-4421-90D1-C0C51F82EADA}">
      <dgm:prSet/>
      <dgm:spPr/>
      <dgm:t>
        <a:bodyPr/>
        <a:lstStyle/>
        <a:p>
          <a:endParaRPr lang="en-US"/>
        </a:p>
      </dgm:t>
    </dgm:pt>
    <dgm:pt modelId="{1BFF2BC4-7C62-4EFF-9169-20A9D6E9B6D3}" type="pres">
      <dgm:prSet presAssocID="{B1C5A9D6-A018-4F40-B6A5-5FFB7690A1CC}" presName="linearFlow" presStyleCnt="0">
        <dgm:presLayoutVars>
          <dgm:resizeHandles val="exact"/>
        </dgm:presLayoutVars>
      </dgm:prSet>
      <dgm:spPr/>
    </dgm:pt>
    <dgm:pt modelId="{EFE38B22-9F04-4B59-A672-50927AA41674}" type="pres">
      <dgm:prSet presAssocID="{4BB3D6D8-8D86-46F3-965C-01A715FDF10F}" presName="node" presStyleLbl="node1" presStyleIdx="0" presStyleCnt="2">
        <dgm:presLayoutVars>
          <dgm:bulletEnabled val="1"/>
        </dgm:presLayoutVars>
      </dgm:prSet>
      <dgm:spPr/>
    </dgm:pt>
    <dgm:pt modelId="{3C417CDB-FC5F-4E9B-9B2D-06091FA521E2}" type="pres">
      <dgm:prSet presAssocID="{24383644-6CA7-44D3-A08E-2087CE8779FF}" presName="sibTrans" presStyleLbl="sibTrans2D1" presStyleIdx="0" presStyleCnt="1"/>
      <dgm:spPr/>
    </dgm:pt>
    <dgm:pt modelId="{2423A043-78FC-4BDF-9C0B-90DC85B766DA}" type="pres">
      <dgm:prSet presAssocID="{24383644-6CA7-44D3-A08E-2087CE8779FF}" presName="connectorText" presStyleLbl="sibTrans2D1" presStyleIdx="0" presStyleCnt="1"/>
      <dgm:spPr/>
    </dgm:pt>
    <dgm:pt modelId="{26246E41-D6D4-4356-9B0B-6D6ABD20189D}" type="pres">
      <dgm:prSet presAssocID="{671E2B7B-8581-4F6C-BE69-82E6D93317F5}" presName="node" presStyleLbl="node1" presStyleIdx="1" presStyleCnt="2">
        <dgm:presLayoutVars>
          <dgm:bulletEnabled val="1"/>
        </dgm:presLayoutVars>
      </dgm:prSet>
      <dgm:spPr/>
    </dgm:pt>
  </dgm:ptLst>
  <dgm:cxnLst>
    <dgm:cxn modelId="{5A50BF0E-B956-4AF9-BBE4-0C778927098B}" type="presOf" srcId="{4BB3D6D8-8D86-46F3-965C-01A715FDF10F}" destId="{EFE38B22-9F04-4B59-A672-50927AA41674}" srcOrd="0" destOrd="0" presId="urn:microsoft.com/office/officeart/2005/8/layout/process2"/>
    <dgm:cxn modelId="{11195C31-397F-4421-90D1-C0C51F82EADA}" srcId="{B1C5A9D6-A018-4F40-B6A5-5FFB7690A1CC}" destId="{671E2B7B-8581-4F6C-BE69-82E6D93317F5}" srcOrd="1" destOrd="0" parTransId="{D93A7C74-A771-477B-A7A5-ED96677F1F0F}" sibTransId="{6F9A09AC-884B-408F-9627-60CA74AC66B8}"/>
    <dgm:cxn modelId="{DB856C74-38CD-447E-83E8-31291855C77D}" type="presOf" srcId="{24383644-6CA7-44D3-A08E-2087CE8779FF}" destId="{2423A043-78FC-4BDF-9C0B-90DC85B766DA}" srcOrd="1" destOrd="0" presId="urn:microsoft.com/office/officeart/2005/8/layout/process2"/>
    <dgm:cxn modelId="{36516DA2-9237-456B-AEC8-D5D9A8A029DB}" type="presOf" srcId="{B1C5A9D6-A018-4F40-B6A5-5FFB7690A1CC}" destId="{1BFF2BC4-7C62-4EFF-9169-20A9D6E9B6D3}" srcOrd="0" destOrd="0" presId="urn:microsoft.com/office/officeart/2005/8/layout/process2"/>
    <dgm:cxn modelId="{87E055C6-2443-46F6-AAAC-7DB1309CD75B}" type="presOf" srcId="{24383644-6CA7-44D3-A08E-2087CE8779FF}" destId="{3C417CDB-FC5F-4E9B-9B2D-06091FA521E2}" srcOrd="0" destOrd="0" presId="urn:microsoft.com/office/officeart/2005/8/layout/process2"/>
    <dgm:cxn modelId="{B5F0B7C9-EA6C-4B78-926E-A31A775F5267}" srcId="{B1C5A9D6-A018-4F40-B6A5-5FFB7690A1CC}" destId="{4BB3D6D8-8D86-46F3-965C-01A715FDF10F}" srcOrd="0" destOrd="0" parTransId="{78FD25BA-032B-4A9D-AC1E-C4CD3B0A9EC3}" sibTransId="{24383644-6CA7-44D3-A08E-2087CE8779FF}"/>
    <dgm:cxn modelId="{CCD0E0FA-7FEF-4AEE-A3F0-C8939D072291}" type="presOf" srcId="{671E2B7B-8581-4F6C-BE69-82E6D93317F5}" destId="{26246E41-D6D4-4356-9B0B-6D6ABD20189D}" srcOrd="0" destOrd="0" presId="urn:microsoft.com/office/officeart/2005/8/layout/process2"/>
    <dgm:cxn modelId="{0A4050F8-4B04-4CFA-B4B7-2D264133A7E7}" type="presParOf" srcId="{1BFF2BC4-7C62-4EFF-9169-20A9D6E9B6D3}" destId="{EFE38B22-9F04-4B59-A672-50927AA41674}" srcOrd="0" destOrd="0" presId="urn:microsoft.com/office/officeart/2005/8/layout/process2"/>
    <dgm:cxn modelId="{B7EE98E9-7B52-401F-B3DC-E4AEDB94B8E9}" type="presParOf" srcId="{1BFF2BC4-7C62-4EFF-9169-20A9D6E9B6D3}" destId="{3C417CDB-FC5F-4E9B-9B2D-06091FA521E2}" srcOrd="1" destOrd="0" presId="urn:microsoft.com/office/officeart/2005/8/layout/process2"/>
    <dgm:cxn modelId="{D088D3D5-B22B-4094-BA49-D717459A5733}" type="presParOf" srcId="{3C417CDB-FC5F-4E9B-9B2D-06091FA521E2}" destId="{2423A043-78FC-4BDF-9C0B-90DC85B766DA}" srcOrd="0" destOrd="0" presId="urn:microsoft.com/office/officeart/2005/8/layout/process2"/>
    <dgm:cxn modelId="{D6D49CAE-E894-4178-8D36-24FCEF669E9C}" type="presParOf" srcId="{1BFF2BC4-7C62-4EFF-9169-20A9D6E9B6D3}" destId="{26246E41-D6D4-4356-9B0B-6D6ABD20189D}" srcOrd="2"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A196A71-E430-4557-9CA7-0073A8861AA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A5AF1A8-AFEB-4709-8796-BF4CA8259445}">
      <dgm:prSet phldrT="[Text]"/>
      <dgm:spPr/>
      <dgm:t>
        <a:bodyPr/>
        <a:lstStyle/>
        <a:p>
          <a:r>
            <a:rPr lang="en-US" b="0" dirty="0"/>
            <a:t>Article 5(3) ‘by its reference to the concept of ‘overall protection of temporary agency workers’, does not require any account to be taken of a level of protection specific to temporary agency workers that is greater than that laid down for workers in general by provisions on </a:t>
          </a:r>
          <a:r>
            <a:rPr lang="en-US" b="0" i="1" dirty="0"/>
            <a:t>basic working</a:t>
          </a:r>
          <a:r>
            <a:rPr lang="en-US" b="0" dirty="0"/>
            <a:t> </a:t>
          </a:r>
          <a:r>
            <a:rPr lang="en-US" b="0" i="1" dirty="0"/>
            <a:t>and employment conditions</a:t>
          </a:r>
          <a:r>
            <a:rPr lang="en-US" b="0" dirty="0"/>
            <a:t> under national and EU law. However, where the social partners, by means of a collective agreement, </a:t>
          </a:r>
          <a:r>
            <a:rPr lang="en-US" b="0" dirty="0" err="1"/>
            <a:t>authorise</a:t>
          </a:r>
          <a:r>
            <a:rPr lang="en-US" b="0" dirty="0"/>
            <a:t> differences in treatment with regard to </a:t>
          </a:r>
          <a:r>
            <a:rPr lang="en-US" b="0" i="1" dirty="0"/>
            <a:t>basic working and employment conditions</a:t>
          </a:r>
          <a:r>
            <a:rPr lang="en-US" b="0" dirty="0"/>
            <a:t> to the detriment of temporary agency workers, that collective agreement must, in order to respect the overall protection of the temporary agency workers concerned, afford them advantages in terms of </a:t>
          </a:r>
          <a:r>
            <a:rPr lang="en-US" b="0" i="1" dirty="0"/>
            <a:t>basic working and employment conditions</a:t>
          </a:r>
          <a:r>
            <a:rPr lang="en-US" b="0" dirty="0"/>
            <a:t> which are such as to compensate for the difference in treatment they suffer.’</a:t>
          </a:r>
        </a:p>
      </dgm:t>
    </dgm:pt>
    <dgm:pt modelId="{E59A288B-435A-4B2E-99D8-C9D5D79172E6}" type="parTrans" cxnId="{D25ED5B2-1C6C-459D-8B56-07A40FCB618F}">
      <dgm:prSet/>
      <dgm:spPr/>
      <dgm:t>
        <a:bodyPr/>
        <a:lstStyle/>
        <a:p>
          <a:endParaRPr lang="en-US"/>
        </a:p>
      </dgm:t>
    </dgm:pt>
    <dgm:pt modelId="{82D4C258-58E2-499B-B0B8-1E5EB272AAB3}" type="sibTrans" cxnId="{D25ED5B2-1C6C-459D-8B56-07A40FCB618F}">
      <dgm:prSet/>
      <dgm:spPr/>
      <dgm:t>
        <a:bodyPr/>
        <a:lstStyle/>
        <a:p>
          <a:endParaRPr lang="en-US"/>
        </a:p>
      </dgm:t>
    </dgm:pt>
    <dgm:pt modelId="{4B427D43-BC6E-4936-848E-1F172F41C030}" type="pres">
      <dgm:prSet presAssocID="{7A196A71-E430-4557-9CA7-0073A8861AA2}" presName="linear" presStyleCnt="0">
        <dgm:presLayoutVars>
          <dgm:animLvl val="lvl"/>
          <dgm:resizeHandles val="exact"/>
        </dgm:presLayoutVars>
      </dgm:prSet>
      <dgm:spPr/>
    </dgm:pt>
    <dgm:pt modelId="{C646CBB4-7702-43E6-B4D1-46F20C7063FF}" type="pres">
      <dgm:prSet presAssocID="{7A5AF1A8-AFEB-4709-8796-BF4CA8259445}" presName="parentText" presStyleLbl="node1" presStyleIdx="0" presStyleCnt="1" custLinFactNeighborX="9" custLinFactNeighborY="265">
        <dgm:presLayoutVars>
          <dgm:chMax val="0"/>
          <dgm:bulletEnabled val="1"/>
        </dgm:presLayoutVars>
      </dgm:prSet>
      <dgm:spPr/>
    </dgm:pt>
  </dgm:ptLst>
  <dgm:cxnLst>
    <dgm:cxn modelId="{FC53287B-59E0-4F08-B1CD-E77336FC761F}" type="presOf" srcId="{7A5AF1A8-AFEB-4709-8796-BF4CA8259445}" destId="{C646CBB4-7702-43E6-B4D1-46F20C7063FF}" srcOrd="0" destOrd="0" presId="urn:microsoft.com/office/officeart/2005/8/layout/vList2"/>
    <dgm:cxn modelId="{0DF3B5A5-56AD-40CC-8071-B3C68E09B832}" type="presOf" srcId="{7A196A71-E430-4557-9CA7-0073A8861AA2}" destId="{4B427D43-BC6E-4936-848E-1F172F41C030}" srcOrd="0" destOrd="0" presId="urn:microsoft.com/office/officeart/2005/8/layout/vList2"/>
    <dgm:cxn modelId="{D25ED5B2-1C6C-459D-8B56-07A40FCB618F}" srcId="{7A196A71-E430-4557-9CA7-0073A8861AA2}" destId="{7A5AF1A8-AFEB-4709-8796-BF4CA8259445}" srcOrd="0" destOrd="0" parTransId="{E59A288B-435A-4B2E-99D8-C9D5D79172E6}" sibTransId="{82D4C258-58E2-499B-B0B8-1E5EB272AAB3}"/>
    <dgm:cxn modelId="{C5A6071D-A589-4441-9CB6-BFF95E757DE9}" type="presParOf" srcId="{4B427D43-BC6E-4936-848E-1F172F41C030}" destId="{C646CBB4-7702-43E6-B4D1-46F20C7063F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1CC3AF2-B193-4645-A0BA-48C33252CF6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CFA6E134-8DC8-4A52-9E1F-22895C49CADB}">
      <dgm:prSet phldrT="[Text]"/>
      <dgm:spPr/>
      <dgm:t>
        <a:bodyPr/>
        <a:lstStyle/>
        <a:p>
          <a:r>
            <a:rPr lang="en-US" b="0" dirty="0"/>
            <a:t>Article 5(3) means ‘that compliance with the obligation to respect the overall protection of temporary agency workers must be assessed, in concrete terms, by comparing, for a given job, </a:t>
          </a:r>
          <a:r>
            <a:rPr lang="en-US" b="0" i="1" dirty="0"/>
            <a:t>the basic working and employment conditions</a:t>
          </a:r>
          <a:r>
            <a:rPr lang="en-US" b="0" dirty="0"/>
            <a:t> applicable to workers recruited directly by the user undertaking with those applicable to temporary agency workers, in order to be able to determine whether the countervailing benefits afforded in respect of those basic conditions can counterbalance the effects of the difference in treatment suffered.’</a:t>
          </a:r>
        </a:p>
      </dgm:t>
    </dgm:pt>
    <dgm:pt modelId="{F85CF203-78E8-45EA-827F-590E41B12A2F}" type="parTrans" cxnId="{19DA2E3D-1AEF-4FFD-A701-C7BCB943C2DA}">
      <dgm:prSet/>
      <dgm:spPr/>
      <dgm:t>
        <a:bodyPr/>
        <a:lstStyle/>
        <a:p>
          <a:endParaRPr lang="en-US"/>
        </a:p>
      </dgm:t>
    </dgm:pt>
    <dgm:pt modelId="{49FCA33B-7734-46D6-A349-4523B14BF67C}" type="sibTrans" cxnId="{19DA2E3D-1AEF-4FFD-A701-C7BCB943C2DA}">
      <dgm:prSet/>
      <dgm:spPr/>
      <dgm:t>
        <a:bodyPr/>
        <a:lstStyle/>
        <a:p>
          <a:endParaRPr lang="en-US"/>
        </a:p>
      </dgm:t>
    </dgm:pt>
    <dgm:pt modelId="{20E4174A-F45F-4AA2-97F2-7364F890D8DE}" type="pres">
      <dgm:prSet presAssocID="{61CC3AF2-B193-4645-A0BA-48C33252CF6A}" presName="linear" presStyleCnt="0">
        <dgm:presLayoutVars>
          <dgm:animLvl val="lvl"/>
          <dgm:resizeHandles val="exact"/>
        </dgm:presLayoutVars>
      </dgm:prSet>
      <dgm:spPr/>
    </dgm:pt>
    <dgm:pt modelId="{791B8550-4097-487A-9E1C-A2BB360D7954}" type="pres">
      <dgm:prSet presAssocID="{CFA6E134-8DC8-4A52-9E1F-22895C49CADB}" presName="parentText" presStyleLbl="node1" presStyleIdx="0" presStyleCnt="1">
        <dgm:presLayoutVars>
          <dgm:chMax val="0"/>
          <dgm:bulletEnabled val="1"/>
        </dgm:presLayoutVars>
      </dgm:prSet>
      <dgm:spPr/>
    </dgm:pt>
  </dgm:ptLst>
  <dgm:cxnLst>
    <dgm:cxn modelId="{19DA2E3D-1AEF-4FFD-A701-C7BCB943C2DA}" srcId="{61CC3AF2-B193-4645-A0BA-48C33252CF6A}" destId="{CFA6E134-8DC8-4A52-9E1F-22895C49CADB}" srcOrd="0" destOrd="0" parTransId="{F85CF203-78E8-45EA-827F-590E41B12A2F}" sibTransId="{49FCA33B-7734-46D6-A349-4523B14BF67C}"/>
    <dgm:cxn modelId="{7F840B62-7628-4393-A663-4C3BC71725A6}" type="presOf" srcId="{CFA6E134-8DC8-4A52-9E1F-22895C49CADB}" destId="{791B8550-4097-487A-9E1C-A2BB360D7954}" srcOrd="0" destOrd="0" presId="urn:microsoft.com/office/officeart/2005/8/layout/vList2"/>
    <dgm:cxn modelId="{EEE23CF2-D2E1-4EB2-90A6-32C7A2BD5748}" type="presOf" srcId="{61CC3AF2-B193-4645-A0BA-48C33252CF6A}" destId="{20E4174A-F45F-4AA2-97F2-7364F890D8DE}" srcOrd="0" destOrd="0" presId="urn:microsoft.com/office/officeart/2005/8/layout/vList2"/>
    <dgm:cxn modelId="{401D252E-7ABF-4DB0-9C7D-E2C1C1B6D1BD}" type="presParOf" srcId="{20E4174A-F45F-4AA2-97F2-7364F890D8DE}" destId="{791B8550-4097-487A-9E1C-A2BB360D795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DFDD131-DDF3-4321-BDE1-E9CFC8E58842}"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DE3FC5FA-9C8C-4DAC-A8A7-56EFD330DEFB}">
      <dgm:prSet phldrT="[Text]"/>
      <dgm:spPr/>
      <dgm:t>
        <a:bodyPr/>
        <a:lstStyle/>
        <a:p>
          <a:r>
            <a:rPr lang="en-US" b="0" dirty="0"/>
            <a:t>Article 5(3) of Directive 2008/104 must be interpreted as meaning that the obligation to respect the overall protection of temporary agency workers does not require the temporary agency worker concerned to have a permanent contract of employment with a temporary-work agency.</a:t>
          </a:r>
        </a:p>
      </dgm:t>
    </dgm:pt>
    <dgm:pt modelId="{A30B1DCD-D2DF-4EB2-982C-04930C010F90}" type="parTrans" cxnId="{FEBD698A-5D21-4B08-A2EE-AF3A461CADE4}">
      <dgm:prSet/>
      <dgm:spPr/>
      <dgm:t>
        <a:bodyPr/>
        <a:lstStyle/>
        <a:p>
          <a:endParaRPr lang="en-US"/>
        </a:p>
      </dgm:t>
    </dgm:pt>
    <dgm:pt modelId="{1CDCF9F3-1EF0-4B70-90E3-02AA953A4AB2}" type="sibTrans" cxnId="{FEBD698A-5D21-4B08-A2EE-AF3A461CADE4}">
      <dgm:prSet/>
      <dgm:spPr/>
      <dgm:t>
        <a:bodyPr/>
        <a:lstStyle/>
        <a:p>
          <a:endParaRPr lang="en-US"/>
        </a:p>
      </dgm:t>
    </dgm:pt>
    <dgm:pt modelId="{E11AC327-4787-4E84-9925-CD632ACAECBA}" type="pres">
      <dgm:prSet presAssocID="{ADFDD131-DDF3-4321-BDE1-E9CFC8E58842}" presName="linear" presStyleCnt="0">
        <dgm:presLayoutVars>
          <dgm:animLvl val="lvl"/>
          <dgm:resizeHandles val="exact"/>
        </dgm:presLayoutVars>
      </dgm:prSet>
      <dgm:spPr/>
    </dgm:pt>
    <dgm:pt modelId="{7D66CACE-05C9-422B-9DA1-5AA9F21A5883}" type="pres">
      <dgm:prSet presAssocID="{DE3FC5FA-9C8C-4DAC-A8A7-56EFD330DEFB}" presName="parentText" presStyleLbl="node1" presStyleIdx="0" presStyleCnt="1">
        <dgm:presLayoutVars>
          <dgm:chMax val="0"/>
          <dgm:bulletEnabled val="1"/>
        </dgm:presLayoutVars>
      </dgm:prSet>
      <dgm:spPr/>
    </dgm:pt>
  </dgm:ptLst>
  <dgm:cxnLst>
    <dgm:cxn modelId="{55B03715-0DDE-4338-8567-CF9640A378F6}" type="presOf" srcId="{ADFDD131-DDF3-4321-BDE1-E9CFC8E58842}" destId="{E11AC327-4787-4E84-9925-CD632ACAECBA}" srcOrd="0" destOrd="0" presId="urn:microsoft.com/office/officeart/2005/8/layout/vList2"/>
    <dgm:cxn modelId="{FEBD698A-5D21-4B08-A2EE-AF3A461CADE4}" srcId="{ADFDD131-DDF3-4321-BDE1-E9CFC8E58842}" destId="{DE3FC5FA-9C8C-4DAC-A8A7-56EFD330DEFB}" srcOrd="0" destOrd="0" parTransId="{A30B1DCD-D2DF-4EB2-982C-04930C010F90}" sibTransId="{1CDCF9F3-1EF0-4B70-90E3-02AA953A4AB2}"/>
    <dgm:cxn modelId="{0A58648B-9D91-4CB4-AAF9-7AAB6C903322}" type="presOf" srcId="{DE3FC5FA-9C8C-4DAC-A8A7-56EFD330DEFB}" destId="{7D66CACE-05C9-422B-9DA1-5AA9F21A5883}" srcOrd="0" destOrd="0" presId="urn:microsoft.com/office/officeart/2005/8/layout/vList2"/>
    <dgm:cxn modelId="{830D4154-3A94-403F-B4D8-1431EDA90143}" type="presParOf" srcId="{E11AC327-4787-4E84-9925-CD632ACAECBA}" destId="{7D66CACE-05C9-422B-9DA1-5AA9F21A588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CC2891B-722F-48DC-9BC7-455EB269B1CD}"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7089A869-55D5-4556-BE7B-CEEFCB9DBC99}">
      <dgm:prSet phldrT="[Text]"/>
      <dgm:spPr/>
      <dgm:t>
        <a:bodyPr/>
        <a:lstStyle/>
        <a:p>
          <a:r>
            <a:rPr lang="en-US" b="0" dirty="0"/>
            <a:t>Article 5(3) means ‘that the national legislature is not required to lay down the conditions and criteria designed to respect the overall protection of temporary agency workers, within the meaning of that provision, where the Member State concerned gives the social partners the option of upholding or concluding collective agreements which </a:t>
          </a:r>
          <a:r>
            <a:rPr lang="en-US" b="0" dirty="0" err="1"/>
            <a:t>authorise</a:t>
          </a:r>
          <a:r>
            <a:rPr lang="en-US" b="0" dirty="0"/>
            <a:t> differences in treatment with regard to basic working and employment conditions to the detriment of those workers.</a:t>
          </a:r>
        </a:p>
      </dgm:t>
    </dgm:pt>
    <dgm:pt modelId="{27DDCC39-D0D8-4B03-A97F-B2231291FC53}" type="parTrans" cxnId="{A61E2F0D-37B8-4068-9C1F-E718922564B8}">
      <dgm:prSet/>
      <dgm:spPr/>
      <dgm:t>
        <a:bodyPr/>
        <a:lstStyle/>
        <a:p>
          <a:endParaRPr lang="en-US"/>
        </a:p>
      </dgm:t>
    </dgm:pt>
    <dgm:pt modelId="{C41B552A-2FF1-4E67-AF28-BE7474C0E0E7}" type="sibTrans" cxnId="{A61E2F0D-37B8-4068-9C1F-E718922564B8}">
      <dgm:prSet/>
      <dgm:spPr/>
      <dgm:t>
        <a:bodyPr/>
        <a:lstStyle/>
        <a:p>
          <a:endParaRPr lang="en-US"/>
        </a:p>
      </dgm:t>
    </dgm:pt>
    <dgm:pt modelId="{908E2BF7-B0B4-4F33-AF54-5B19B354A857}" type="pres">
      <dgm:prSet presAssocID="{ECC2891B-722F-48DC-9BC7-455EB269B1CD}" presName="linear" presStyleCnt="0">
        <dgm:presLayoutVars>
          <dgm:animLvl val="lvl"/>
          <dgm:resizeHandles val="exact"/>
        </dgm:presLayoutVars>
      </dgm:prSet>
      <dgm:spPr/>
    </dgm:pt>
    <dgm:pt modelId="{3B0CABEE-F552-4CB5-93F7-A41515DAC8D1}" type="pres">
      <dgm:prSet presAssocID="{7089A869-55D5-4556-BE7B-CEEFCB9DBC99}" presName="parentText" presStyleLbl="node1" presStyleIdx="0" presStyleCnt="1">
        <dgm:presLayoutVars>
          <dgm:chMax val="0"/>
          <dgm:bulletEnabled val="1"/>
        </dgm:presLayoutVars>
      </dgm:prSet>
      <dgm:spPr/>
    </dgm:pt>
  </dgm:ptLst>
  <dgm:cxnLst>
    <dgm:cxn modelId="{A61E2F0D-37B8-4068-9C1F-E718922564B8}" srcId="{ECC2891B-722F-48DC-9BC7-455EB269B1CD}" destId="{7089A869-55D5-4556-BE7B-CEEFCB9DBC99}" srcOrd="0" destOrd="0" parTransId="{27DDCC39-D0D8-4B03-A97F-B2231291FC53}" sibTransId="{C41B552A-2FF1-4E67-AF28-BE7474C0E0E7}"/>
    <dgm:cxn modelId="{57ED6B89-130E-49CA-B0F9-CBE399E41CAB}" type="presOf" srcId="{ECC2891B-722F-48DC-9BC7-455EB269B1CD}" destId="{908E2BF7-B0B4-4F33-AF54-5B19B354A857}" srcOrd="0" destOrd="0" presId="urn:microsoft.com/office/officeart/2005/8/layout/vList2"/>
    <dgm:cxn modelId="{0F6810A1-F410-449D-814B-D810644C8409}" type="presOf" srcId="{7089A869-55D5-4556-BE7B-CEEFCB9DBC99}" destId="{3B0CABEE-F552-4CB5-93F7-A41515DAC8D1}" srcOrd="0" destOrd="0" presId="urn:microsoft.com/office/officeart/2005/8/layout/vList2"/>
    <dgm:cxn modelId="{4ACD33D7-70C0-4E3F-83E4-F6CB326F16B1}" type="presParOf" srcId="{908E2BF7-B0B4-4F33-AF54-5B19B354A857}" destId="{3B0CABEE-F552-4CB5-93F7-A41515DAC8D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551EC0-4120-4298-8404-38C66927018F}">
      <dsp:nvSpPr>
        <dsp:cNvPr id="0" name=""/>
        <dsp:cNvSpPr/>
      </dsp:nvSpPr>
      <dsp:spPr>
        <a:xfrm>
          <a:off x="0" y="305567"/>
          <a:ext cx="7731125"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764CB7-5BE5-4357-B0D0-0BC94F8227D7}">
      <dsp:nvSpPr>
        <dsp:cNvPr id="0" name=""/>
        <dsp:cNvSpPr/>
      </dsp:nvSpPr>
      <dsp:spPr>
        <a:xfrm>
          <a:off x="386556" y="54647"/>
          <a:ext cx="5411787"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553" tIns="0" rIns="204553" bIns="0" numCol="1" spcCol="1270" anchor="ctr" anchorCtr="0">
          <a:noAutofit/>
        </a:bodyPr>
        <a:lstStyle/>
        <a:p>
          <a:pPr marL="0" lvl="0" indent="0" algn="l" defTabSz="755650">
            <a:lnSpc>
              <a:spcPct val="90000"/>
            </a:lnSpc>
            <a:spcBef>
              <a:spcPct val="0"/>
            </a:spcBef>
            <a:spcAft>
              <a:spcPct val="35000"/>
            </a:spcAft>
            <a:buNone/>
          </a:pPr>
          <a:r>
            <a:rPr lang="en-GB" sz="1700" kern="1200" dirty="0"/>
            <a:t>Temporary Agency Work Directive </a:t>
          </a:r>
        </a:p>
      </dsp:txBody>
      <dsp:txXfrm>
        <a:off x="411054" y="79145"/>
        <a:ext cx="5362791" cy="452844"/>
      </dsp:txXfrm>
    </dsp:sp>
    <dsp:sp modelId="{3DA0317E-6F0B-4628-B039-F313D2333A38}">
      <dsp:nvSpPr>
        <dsp:cNvPr id="0" name=""/>
        <dsp:cNvSpPr/>
      </dsp:nvSpPr>
      <dsp:spPr>
        <a:xfrm>
          <a:off x="0" y="1076687"/>
          <a:ext cx="7731125"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8E9B7C-FECA-436D-81C5-B09B21EA6087}">
      <dsp:nvSpPr>
        <dsp:cNvPr id="0" name=""/>
        <dsp:cNvSpPr/>
      </dsp:nvSpPr>
      <dsp:spPr>
        <a:xfrm>
          <a:off x="386556" y="825767"/>
          <a:ext cx="5411787"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553" tIns="0" rIns="204553" bIns="0" numCol="1" spcCol="1270" anchor="ctr" anchorCtr="0">
          <a:noAutofit/>
        </a:bodyPr>
        <a:lstStyle/>
        <a:p>
          <a:pPr marL="0" lvl="0" indent="0" algn="l" defTabSz="755650">
            <a:lnSpc>
              <a:spcPct val="90000"/>
            </a:lnSpc>
            <a:spcBef>
              <a:spcPct val="0"/>
            </a:spcBef>
            <a:spcAft>
              <a:spcPct val="35000"/>
            </a:spcAft>
            <a:buNone/>
          </a:pPr>
          <a:r>
            <a:rPr lang="en-GB" sz="1700" kern="1200" dirty="0"/>
            <a:t>Discrimination</a:t>
          </a:r>
        </a:p>
      </dsp:txBody>
      <dsp:txXfrm>
        <a:off x="411054" y="850265"/>
        <a:ext cx="5362791" cy="452844"/>
      </dsp:txXfrm>
    </dsp:sp>
    <dsp:sp modelId="{04E0BB89-59F1-4852-AA9C-510AE911D666}">
      <dsp:nvSpPr>
        <dsp:cNvPr id="0" name=""/>
        <dsp:cNvSpPr/>
      </dsp:nvSpPr>
      <dsp:spPr>
        <a:xfrm>
          <a:off x="0" y="1847807"/>
          <a:ext cx="7731125"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9CC3BD-36CC-4FD6-A1F2-7177408F5AA4}">
      <dsp:nvSpPr>
        <dsp:cNvPr id="0" name=""/>
        <dsp:cNvSpPr/>
      </dsp:nvSpPr>
      <dsp:spPr>
        <a:xfrm>
          <a:off x="386556" y="1596887"/>
          <a:ext cx="5411787"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553" tIns="0" rIns="204553" bIns="0" numCol="1" spcCol="1270" anchor="ctr" anchorCtr="0">
          <a:noAutofit/>
        </a:bodyPr>
        <a:lstStyle/>
        <a:p>
          <a:pPr marL="0" lvl="0" indent="0" algn="l" defTabSz="755650">
            <a:lnSpc>
              <a:spcPct val="90000"/>
            </a:lnSpc>
            <a:spcBef>
              <a:spcPct val="0"/>
            </a:spcBef>
            <a:spcAft>
              <a:spcPct val="35000"/>
            </a:spcAft>
            <a:buNone/>
          </a:pPr>
          <a:r>
            <a:rPr lang="en-GB" sz="1700" kern="1200" dirty="0"/>
            <a:t>Working time</a:t>
          </a:r>
        </a:p>
      </dsp:txBody>
      <dsp:txXfrm>
        <a:off x="411054" y="1621385"/>
        <a:ext cx="5362791" cy="452844"/>
      </dsp:txXfrm>
    </dsp:sp>
    <dsp:sp modelId="{026C35FE-04E6-44E6-AB29-6E555C77E067}">
      <dsp:nvSpPr>
        <dsp:cNvPr id="0" name=""/>
        <dsp:cNvSpPr/>
      </dsp:nvSpPr>
      <dsp:spPr>
        <a:xfrm>
          <a:off x="0" y="2618927"/>
          <a:ext cx="7731125"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26854E-4D01-450C-819D-45638224D6EA}">
      <dsp:nvSpPr>
        <dsp:cNvPr id="0" name=""/>
        <dsp:cNvSpPr/>
      </dsp:nvSpPr>
      <dsp:spPr>
        <a:xfrm>
          <a:off x="386556" y="2368007"/>
          <a:ext cx="5411787"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553" tIns="0" rIns="204553" bIns="0" numCol="1" spcCol="1270" anchor="ctr" anchorCtr="0">
          <a:noAutofit/>
        </a:bodyPr>
        <a:lstStyle/>
        <a:p>
          <a:pPr marL="0" lvl="0" indent="0" algn="l" defTabSz="755650">
            <a:lnSpc>
              <a:spcPct val="90000"/>
            </a:lnSpc>
            <a:spcBef>
              <a:spcPct val="0"/>
            </a:spcBef>
            <a:spcAft>
              <a:spcPct val="35000"/>
            </a:spcAft>
            <a:buNone/>
          </a:pPr>
          <a:r>
            <a:rPr lang="en-GB" sz="1700" kern="1200" dirty="0"/>
            <a:t>Transfer of undertakings</a:t>
          </a:r>
        </a:p>
      </dsp:txBody>
      <dsp:txXfrm>
        <a:off x="411054" y="2392505"/>
        <a:ext cx="5362791" cy="45284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F65E94-78B6-4CDE-B2F6-A3C9CD8A7928}">
      <dsp:nvSpPr>
        <dsp:cNvPr id="0" name=""/>
        <dsp:cNvSpPr/>
      </dsp:nvSpPr>
      <dsp:spPr>
        <a:xfrm>
          <a:off x="4258657" y="2177845"/>
          <a:ext cx="269732" cy="2103912"/>
        </a:xfrm>
        <a:custGeom>
          <a:avLst/>
          <a:gdLst/>
          <a:ahLst/>
          <a:cxnLst/>
          <a:rect l="0" t="0" r="0" b="0"/>
          <a:pathLst>
            <a:path>
              <a:moveTo>
                <a:pt x="0" y="0"/>
              </a:moveTo>
              <a:lnTo>
                <a:pt x="0" y="2103912"/>
              </a:lnTo>
              <a:lnTo>
                <a:pt x="269732" y="2103912"/>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054916-868E-4948-A8B7-7A20686E773F}">
      <dsp:nvSpPr>
        <dsp:cNvPr id="0" name=""/>
        <dsp:cNvSpPr/>
      </dsp:nvSpPr>
      <dsp:spPr>
        <a:xfrm>
          <a:off x="4258657" y="2177845"/>
          <a:ext cx="269732" cy="827179"/>
        </a:xfrm>
        <a:custGeom>
          <a:avLst/>
          <a:gdLst/>
          <a:ahLst/>
          <a:cxnLst/>
          <a:rect l="0" t="0" r="0" b="0"/>
          <a:pathLst>
            <a:path>
              <a:moveTo>
                <a:pt x="0" y="0"/>
              </a:moveTo>
              <a:lnTo>
                <a:pt x="0" y="827179"/>
              </a:lnTo>
              <a:lnTo>
                <a:pt x="269732" y="827179"/>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ED1472-76C2-423D-A5C0-64E71A0777AD}">
      <dsp:nvSpPr>
        <dsp:cNvPr id="0" name=""/>
        <dsp:cNvSpPr/>
      </dsp:nvSpPr>
      <dsp:spPr>
        <a:xfrm>
          <a:off x="3870746" y="899107"/>
          <a:ext cx="1107197" cy="379629"/>
        </a:xfrm>
        <a:custGeom>
          <a:avLst/>
          <a:gdLst/>
          <a:ahLst/>
          <a:cxnLst/>
          <a:rect l="0" t="0" r="0" b="0"/>
          <a:pathLst>
            <a:path>
              <a:moveTo>
                <a:pt x="0" y="0"/>
              </a:moveTo>
              <a:lnTo>
                <a:pt x="0" y="190816"/>
              </a:lnTo>
              <a:lnTo>
                <a:pt x="1107197" y="190816"/>
              </a:lnTo>
              <a:lnTo>
                <a:pt x="1107197" y="379629"/>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BCB03D-E09C-46D8-B673-6B5123E55797}">
      <dsp:nvSpPr>
        <dsp:cNvPr id="0" name=""/>
        <dsp:cNvSpPr/>
      </dsp:nvSpPr>
      <dsp:spPr>
        <a:xfrm>
          <a:off x="2082816" y="3454578"/>
          <a:ext cx="269732" cy="2103912"/>
        </a:xfrm>
        <a:custGeom>
          <a:avLst/>
          <a:gdLst/>
          <a:ahLst/>
          <a:cxnLst/>
          <a:rect l="0" t="0" r="0" b="0"/>
          <a:pathLst>
            <a:path>
              <a:moveTo>
                <a:pt x="0" y="0"/>
              </a:moveTo>
              <a:lnTo>
                <a:pt x="0" y="2103912"/>
              </a:lnTo>
              <a:lnTo>
                <a:pt x="269732" y="2103912"/>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F6897B-BA9D-4B24-98EF-74E33E72AB84}">
      <dsp:nvSpPr>
        <dsp:cNvPr id="0" name=""/>
        <dsp:cNvSpPr/>
      </dsp:nvSpPr>
      <dsp:spPr>
        <a:xfrm>
          <a:off x="2082816" y="3454578"/>
          <a:ext cx="269732" cy="827179"/>
        </a:xfrm>
        <a:custGeom>
          <a:avLst/>
          <a:gdLst/>
          <a:ahLst/>
          <a:cxnLst/>
          <a:rect l="0" t="0" r="0" b="0"/>
          <a:pathLst>
            <a:path>
              <a:moveTo>
                <a:pt x="0" y="0"/>
              </a:moveTo>
              <a:lnTo>
                <a:pt x="0" y="827179"/>
              </a:lnTo>
              <a:lnTo>
                <a:pt x="269732" y="827179"/>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75AFFC-8721-4005-9041-08D387C1D819}">
      <dsp:nvSpPr>
        <dsp:cNvPr id="0" name=""/>
        <dsp:cNvSpPr/>
      </dsp:nvSpPr>
      <dsp:spPr>
        <a:xfrm>
          <a:off x="2756382" y="2177845"/>
          <a:ext cx="91440" cy="377625"/>
        </a:xfrm>
        <a:custGeom>
          <a:avLst/>
          <a:gdLst/>
          <a:ahLst/>
          <a:cxnLst/>
          <a:rect l="0" t="0" r="0" b="0"/>
          <a:pathLst>
            <a:path>
              <a:moveTo>
                <a:pt x="45720" y="0"/>
              </a:moveTo>
              <a:lnTo>
                <a:pt x="45720" y="37762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F8A3A2-1ADB-41EC-8632-AE45BCDB6DBF}">
      <dsp:nvSpPr>
        <dsp:cNvPr id="0" name=""/>
        <dsp:cNvSpPr/>
      </dsp:nvSpPr>
      <dsp:spPr>
        <a:xfrm>
          <a:off x="2802102" y="899107"/>
          <a:ext cx="1068643" cy="379629"/>
        </a:xfrm>
        <a:custGeom>
          <a:avLst/>
          <a:gdLst/>
          <a:ahLst/>
          <a:cxnLst/>
          <a:rect l="0" t="0" r="0" b="0"/>
          <a:pathLst>
            <a:path>
              <a:moveTo>
                <a:pt x="1068643" y="0"/>
              </a:moveTo>
              <a:lnTo>
                <a:pt x="1068643" y="190816"/>
              </a:lnTo>
              <a:lnTo>
                <a:pt x="0" y="190816"/>
              </a:lnTo>
              <a:lnTo>
                <a:pt x="0" y="379629"/>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03057C-E206-496C-B215-191EDDC72055}">
      <dsp:nvSpPr>
        <dsp:cNvPr id="0" name=""/>
        <dsp:cNvSpPr/>
      </dsp:nvSpPr>
      <dsp:spPr>
        <a:xfrm>
          <a:off x="2971638" y="0"/>
          <a:ext cx="1798215" cy="89910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t>Measure, policy, practice</a:t>
          </a:r>
        </a:p>
      </dsp:txBody>
      <dsp:txXfrm>
        <a:off x="2971638" y="0"/>
        <a:ext cx="1798215" cy="899107"/>
      </dsp:txXfrm>
    </dsp:sp>
    <dsp:sp modelId="{559D4B5F-0BCA-491E-92CD-3D6B11470931}">
      <dsp:nvSpPr>
        <dsp:cNvPr id="0" name=""/>
        <dsp:cNvSpPr/>
      </dsp:nvSpPr>
      <dsp:spPr>
        <a:xfrm>
          <a:off x="1902994" y="1278737"/>
          <a:ext cx="1798215" cy="89910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t>Direct discrimination</a:t>
          </a:r>
        </a:p>
      </dsp:txBody>
      <dsp:txXfrm>
        <a:off x="1902994" y="1278737"/>
        <a:ext cx="1798215" cy="899107"/>
      </dsp:txXfrm>
    </dsp:sp>
    <dsp:sp modelId="{F611B722-03A4-4307-AC5C-EB364E3D5E1B}">
      <dsp:nvSpPr>
        <dsp:cNvPr id="0" name=""/>
        <dsp:cNvSpPr/>
      </dsp:nvSpPr>
      <dsp:spPr>
        <a:xfrm>
          <a:off x="1902994" y="2555470"/>
          <a:ext cx="1798215" cy="89910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GB" sz="2800" kern="1200" dirty="0"/>
            <a:t>ORs</a:t>
          </a:r>
        </a:p>
      </dsp:txBody>
      <dsp:txXfrm>
        <a:off x="1902994" y="2555470"/>
        <a:ext cx="1798215" cy="899107"/>
      </dsp:txXfrm>
    </dsp:sp>
    <dsp:sp modelId="{7FFA4C34-0554-49A3-AAB3-9F1E2BECD42B}">
      <dsp:nvSpPr>
        <dsp:cNvPr id="0" name=""/>
        <dsp:cNvSpPr/>
      </dsp:nvSpPr>
      <dsp:spPr>
        <a:xfrm>
          <a:off x="2352548" y="3832203"/>
          <a:ext cx="1798215" cy="89910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t>General OR </a:t>
          </a:r>
        </a:p>
        <a:p>
          <a:pPr marL="0" lvl="0" indent="0" algn="ctr" defTabSz="1066800">
            <a:lnSpc>
              <a:spcPct val="90000"/>
            </a:lnSpc>
            <a:spcBef>
              <a:spcPct val="0"/>
            </a:spcBef>
            <a:spcAft>
              <a:spcPct val="35000"/>
            </a:spcAft>
            <a:buNone/>
          </a:pPr>
          <a:r>
            <a:rPr lang="en-GB" sz="1400" kern="1200" dirty="0"/>
            <a:t>(Art. 4(1))</a:t>
          </a:r>
        </a:p>
      </dsp:txBody>
      <dsp:txXfrm>
        <a:off x="2352548" y="3832203"/>
        <a:ext cx="1798215" cy="899107"/>
      </dsp:txXfrm>
    </dsp:sp>
    <dsp:sp modelId="{15CA08AD-08CB-4E59-80B0-EE08B93A3EC8}">
      <dsp:nvSpPr>
        <dsp:cNvPr id="0" name=""/>
        <dsp:cNvSpPr/>
      </dsp:nvSpPr>
      <dsp:spPr>
        <a:xfrm>
          <a:off x="2352548" y="5108937"/>
          <a:ext cx="1798215" cy="89910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t>Ethos based employer OR</a:t>
          </a:r>
          <a:r>
            <a:rPr lang="en-GB" sz="1400" kern="1200" dirty="0"/>
            <a:t> </a:t>
          </a:r>
        </a:p>
        <a:p>
          <a:pPr marL="0" lvl="0" indent="0" algn="ctr" defTabSz="800100">
            <a:lnSpc>
              <a:spcPct val="90000"/>
            </a:lnSpc>
            <a:spcBef>
              <a:spcPct val="0"/>
            </a:spcBef>
            <a:spcAft>
              <a:spcPct val="35000"/>
            </a:spcAft>
            <a:buNone/>
          </a:pPr>
          <a:r>
            <a:rPr lang="en-GB" sz="1400" kern="1200" dirty="0"/>
            <a:t> (Art. 4(2))</a:t>
          </a:r>
        </a:p>
      </dsp:txBody>
      <dsp:txXfrm>
        <a:off x="2352548" y="5108937"/>
        <a:ext cx="1798215" cy="899107"/>
      </dsp:txXfrm>
    </dsp:sp>
    <dsp:sp modelId="{6D6886B8-85B9-4D08-8E21-2CEDB7033DC8}">
      <dsp:nvSpPr>
        <dsp:cNvPr id="0" name=""/>
        <dsp:cNvSpPr/>
      </dsp:nvSpPr>
      <dsp:spPr>
        <a:xfrm>
          <a:off x="4078835" y="1278737"/>
          <a:ext cx="1798215" cy="89910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t>Indirect discrimination</a:t>
          </a:r>
        </a:p>
      </dsp:txBody>
      <dsp:txXfrm>
        <a:off x="4078835" y="1278737"/>
        <a:ext cx="1798215" cy="899107"/>
      </dsp:txXfrm>
    </dsp:sp>
    <dsp:sp modelId="{1CAA3A74-FECE-49CD-B5FE-6C0A7E97FEF8}">
      <dsp:nvSpPr>
        <dsp:cNvPr id="0" name=""/>
        <dsp:cNvSpPr/>
      </dsp:nvSpPr>
      <dsp:spPr>
        <a:xfrm>
          <a:off x="4528389" y="2555470"/>
          <a:ext cx="1798215" cy="89910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GB" sz="2800" kern="1200" dirty="0"/>
            <a:t>ORs</a:t>
          </a:r>
        </a:p>
      </dsp:txBody>
      <dsp:txXfrm>
        <a:off x="4528389" y="2555470"/>
        <a:ext cx="1798215" cy="899107"/>
      </dsp:txXfrm>
    </dsp:sp>
    <dsp:sp modelId="{9A1079AA-E492-47C5-BCAA-BCBEAE5AC5C6}">
      <dsp:nvSpPr>
        <dsp:cNvPr id="0" name=""/>
        <dsp:cNvSpPr/>
      </dsp:nvSpPr>
      <dsp:spPr>
        <a:xfrm>
          <a:off x="4528389" y="3832203"/>
          <a:ext cx="1798215" cy="89910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Proportionate means of achieving a legitimate aim (Objective justification)</a:t>
          </a:r>
        </a:p>
      </dsp:txBody>
      <dsp:txXfrm>
        <a:off x="4528389" y="3832203"/>
        <a:ext cx="1798215" cy="89910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99428-7853-4352-B68A-EB23CB373678}">
      <dsp:nvSpPr>
        <dsp:cNvPr id="0" name=""/>
        <dsp:cNvSpPr/>
      </dsp:nvSpPr>
      <dsp:spPr>
        <a:xfrm>
          <a:off x="1703296" y="1896969"/>
          <a:ext cx="234916" cy="1832346"/>
        </a:xfrm>
        <a:custGeom>
          <a:avLst/>
          <a:gdLst/>
          <a:ahLst/>
          <a:cxnLst/>
          <a:rect l="0" t="0" r="0" b="0"/>
          <a:pathLst>
            <a:path>
              <a:moveTo>
                <a:pt x="0" y="0"/>
              </a:moveTo>
              <a:lnTo>
                <a:pt x="0" y="1832346"/>
              </a:lnTo>
              <a:lnTo>
                <a:pt x="234916" y="183234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2496EC-6C23-4577-9AE7-704AFA643017}">
      <dsp:nvSpPr>
        <dsp:cNvPr id="0" name=""/>
        <dsp:cNvSpPr/>
      </dsp:nvSpPr>
      <dsp:spPr>
        <a:xfrm>
          <a:off x="1703296" y="1896969"/>
          <a:ext cx="234916" cy="720409"/>
        </a:xfrm>
        <a:custGeom>
          <a:avLst/>
          <a:gdLst/>
          <a:ahLst/>
          <a:cxnLst/>
          <a:rect l="0" t="0" r="0" b="0"/>
          <a:pathLst>
            <a:path>
              <a:moveTo>
                <a:pt x="0" y="0"/>
              </a:moveTo>
              <a:lnTo>
                <a:pt x="0" y="720409"/>
              </a:lnTo>
              <a:lnTo>
                <a:pt x="234916" y="720409"/>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85E6DF-525E-4BAE-BEC6-BB2569B334D9}">
      <dsp:nvSpPr>
        <dsp:cNvPr id="0" name=""/>
        <dsp:cNvSpPr/>
      </dsp:nvSpPr>
      <dsp:spPr>
        <a:xfrm>
          <a:off x="2284019" y="785032"/>
          <a:ext cx="91440" cy="328882"/>
        </a:xfrm>
        <a:custGeom>
          <a:avLst/>
          <a:gdLst/>
          <a:ahLst/>
          <a:cxnLst/>
          <a:rect l="0" t="0" r="0" b="0"/>
          <a:pathLst>
            <a:path>
              <a:moveTo>
                <a:pt x="45720" y="0"/>
              </a:moveTo>
              <a:lnTo>
                <a:pt x="45720" y="328882"/>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E270A5-1732-4A23-88C5-FBDB68A1C797}">
      <dsp:nvSpPr>
        <dsp:cNvPr id="0" name=""/>
        <dsp:cNvSpPr/>
      </dsp:nvSpPr>
      <dsp:spPr>
        <a:xfrm>
          <a:off x="1546685" y="1978"/>
          <a:ext cx="1566108" cy="783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National measure/employer practice</a:t>
          </a:r>
        </a:p>
      </dsp:txBody>
      <dsp:txXfrm>
        <a:off x="1546685" y="1978"/>
        <a:ext cx="1566108" cy="783054"/>
      </dsp:txXfrm>
    </dsp:sp>
    <dsp:sp modelId="{82D90973-6562-4193-B343-6C8CE7884E07}">
      <dsp:nvSpPr>
        <dsp:cNvPr id="0" name=""/>
        <dsp:cNvSpPr/>
      </dsp:nvSpPr>
      <dsp:spPr>
        <a:xfrm>
          <a:off x="1546685" y="1113915"/>
          <a:ext cx="1566108" cy="78305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Direct or indirect discrimination</a:t>
          </a:r>
        </a:p>
      </dsp:txBody>
      <dsp:txXfrm>
        <a:off x="1546685" y="1113915"/>
        <a:ext cx="1566108" cy="783054"/>
      </dsp:txXfrm>
    </dsp:sp>
    <dsp:sp modelId="{93ACE842-B139-4838-87EE-9235DF851A76}">
      <dsp:nvSpPr>
        <dsp:cNvPr id="0" name=""/>
        <dsp:cNvSpPr/>
      </dsp:nvSpPr>
      <dsp:spPr>
        <a:xfrm>
          <a:off x="1938212" y="2225851"/>
          <a:ext cx="1566108" cy="78305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OR</a:t>
          </a:r>
        </a:p>
      </dsp:txBody>
      <dsp:txXfrm>
        <a:off x="1938212" y="2225851"/>
        <a:ext cx="1566108" cy="783054"/>
      </dsp:txXfrm>
    </dsp:sp>
    <dsp:sp modelId="{B470B31A-888B-4F35-AB57-1DB28E45ED87}">
      <dsp:nvSpPr>
        <dsp:cNvPr id="0" name=""/>
        <dsp:cNvSpPr/>
      </dsp:nvSpPr>
      <dsp:spPr>
        <a:xfrm>
          <a:off x="1938212" y="3337788"/>
          <a:ext cx="1566108" cy="78305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t>Objective justification</a:t>
          </a:r>
        </a:p>
      </dsp:txBody>
      <dsp:txXfrm>
        <a:off x="1938212" y="3337788"/>
        <a:ext cx="1566108" cy="78305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232FD9-BE3B-4241-A7F6-CCA4A9EF7CA2}">
      <dsp:nvSpPr>
        <dsp:cNvPr id="0" name=""/>
        <dsp:cNvSpPr/>
      </dsp:nvSpPr>
      <dsp:spPr>
        <a:xfrm rot="16200000">
          <a:off x="-1287549" y="1289533"/>
          <a:ext cx="4525963" cy="1946895"/>
        </a:xfrm>
        <a:prstGeom prst="flowChartManualOperati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t" anchorCtr="0">
          <a:noAutofit/>
        </a:bodyPr>
        <a:lstStyle/>
        <a:p>
          <a:pPr marL="0" lvl="0" indent="0" algn="l" defTabSz="711200">
            <a:lnSpc>
              <a:spcPct val="90000"/>
            </a:lnSpc>
            <a:spcBef>
              <a:spcPct val="0"/>
            </a:spcBef>
            <a:spcAft>
              <a:spcPct val="35000"/>
            </a:spcAft>
            <a:buNone/>
          </a:pPr>
          <a:r>
            <a:rPr lang="en-GB" sz="1600" b="1" kern="1200" dirty="0"/>
            <a:t>Is there a transfer?</a:t>
          </a:r>
          <a:endParaRPr lang="en-GB" sz="1400" b="1" kern="1200" dirty="0"/>
        </a:p>
        <a:p>
          <a:pPr marL="57150" lvl="1" indent="-57150" algn="l" defTabSz="488950">
            <a:lnSpc>
              <a:spcPct val="90000"/>
            </a:lnSpc>
            <a:spcBef>
              <a:spcPct val="0"/>
            </a:spcBef>
            <a:spcAft>
              <a:spcPct val="15000"/>
            </a:spcAft>
            <a:buChar char="•"/>
          </a:pPr>
          <a:r>
            <a:rPr lang="en-GB" sz="1100" b="1" kern="1200" dirty="0"/>
            <a:t>Ordinary transfer</a:t>
          </a:r>
          <a:r>
            <a:rPr lang="en-GB" sz="1100" kern="1200" dirty="0"/>
            <a:t> (standard definition) (</a:t>
          </a:r>
          <a:r>
            <a:rPr lang="en-GB" sz="1100" kern="1200" dirty="0" err="1"/>
            <a:t>Reg</a:t>
          </a:r>
          <a:r>
            <a:rPr lang="en-GB" sz="1100" kern="1200" dirty="0"/>
            <a:t> 3(1)(a))</a:t>
          </a:r>
        </a:p>
        <a:p>
          <a:pPr marL="114300" lvl="2" indent="-57150" algn="l" defTabSz="488950">
            <a:lnSpc>
              <a:spcPct val="90000"/>
            </a:lnSpc>
            <a:spcBef>
              <a:spcPct val="0"/>
            </a:spcBef>
            <a:spcAft>
              <a:spcPct val="15000"/>
            </a:spcAft>
            <a:buChar char="•"/>
          </a:pPr>
          <a:r>
            <a:rPr lang="en-GB" sz="1100" kern="1200" dirty="0"/>
            <a:t>Economic entity</a:t>
          </a:r>
        </a:p>
        <a:p>
          <a:pPr marL="114300" lvl="2" indent="-57150" algn="l" defTabSz="488950">
            <a:lnSpc>
              <a:spcPct val="90000"/>
            </a:lnSpc>
            <a:spcBef>
              <a:spcPct val="0"/>
            </a:spcBef>
            <a:spcAft>
              <a:spcPct val="15000"/>
            </a:spcAft>
            <a:buChar char="•"/>
          </a:pPr>
          <a:r>
            <a:rPr lang="en-GB" sz="1100" kern="1200" dirty="0"/>
            <a:t>transfer</a:t>
          </a:r>
        </a:p>
        <a:p>
          <a:pPr marL="114300" lvl="2" indent="-57150" algn="l" defTabSz="488950">
            <a:lnSpc>
              <a:spcPct val="90000"/>
            </a:lnSpc>
            <a:spcBef>
              <a:spcPct val="0"/>
            </a:spcBef>
            <a:spcAft>
              <a:spcPct val="15000"/>
            </a:spcAft>
            <a:buChar char="•"/>
          </a:pPr>
          <a:r>
            <a:rPr lang="en-GB" sz="1100" kern="1200" dirty="0"/>
            <a:t>Retains its identity</a:t>
          </a:r>
        </a:p>
        <a:p>
          <a:pPr marL="57150" lvl="1" indent="-57150" algn="l" defTabSz="488950">
            <a:lnSpc>
              <a:spcPct val="90000"/>
            </a:lnSpc>
            <a:spcBef>
              <a:spcPct val="0"/>
            </a:spcBef>
            <a:spcAft>
              <a:spcPct val="15000"/>
            </a:spcAft>
            <a:buChar char="•"/>
          </a:pPr>
          <a:r>
            <a:rPr lang="en-GB" sz="1100" kern="1200" dirty="0"/>
            <a:t>But NOT share sales</a:t>
          </a:r>
        </a:p>
      </dsp:txBody>
      <dsp:txXfrm rot="5400000">
        <a:off x="1985" y="905192"/>
        <a:ext cx="1946895" cy="2715577"/>
      </dsp:txXfrm>
    </dsp:sp>
    <dsp:sp modelId="{9BE04EE6-1E61-4BDB-927C-C96C13166FE9}">
      <dsp:nvSpPr>
        <dsp:cNvPr id="0" name=""/>
        <dsp:cNvSpPr/>
      </dsp:nvSpPr>
      <dsp:spPr>
        <a:xfrm rot="16200000">
          <a:off x="805362" y="1289533"/>
          <a:ext cx="4525963" cy="1946895"/>
        </a:xfrm>
        <a:prstGeom prst="flowChartManualOperati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2397" bIns="0" numCol="1" spcCol="1270" anchor="t" anchorCtr="0">
          <a:noAutofit/>
        </a:bodyPr>
        <a:lstStyle/>
        <a:p>
          <a:pPr marL="0" lvl="0" indent="0" algn="l" defTabSz="711200">
            <a:lnSpc>
              <a:spcPct val="90000"/>
            </a:lnSpc>
            <a:spcBef>
              <a:spcPct val="0"/>
            </a:spcBef>
            <a:spcAft>
              <a:spcPct val="35000"/>
            </a:spcAft>
            <a:buNone/>
          </a:pPr>
          <a:r>
            <a:rPr lang="en-GB" sz="1600" b="1" kern="1200" dirty="0"/>
            <a:t>Novation of contract</a:t>
          </a:r>
          <a:r>
            <a:rPr lang="en-GB" sz="1600" kern="1200" dirty="0"/>
            <a:t> (</a:t>
          </a:r>
          <a:r>
            <a:rPr lang="en-GB" sz="1600" kern="1200" dirty="0" err="1"/>
            <a:t>Reg</a:t>
          </a:r>
          <a:r>
            <a:rPr lang="en-GB" sz="1600" kern="1200" dirty="0"/>
            <a:t> 4)</a:t>
          </a:r>
        </a:p>
        <a:p>
          <a:pPr marL="114300" lvl="1" indent="-114300" algn="l" defTabSz="533400">
            <a:lnSpc>
              <a:spcPct val="90000"/>
            </a:lnSpc>
            <a:spcBef>
              <a:spcPct val="0"/>
            </a:spcBef>
            <a:spcAft>
              <a:spcPct val="15000"/>
            </a:spcAft>
            <a:buChar char="•"/>
          </a:pPr>
          <a:r>
            <a:rPr lang="en-GB" sz="1200" kern="1200" dirty="0"/>
            <a:t>Novation</a:t>
          </a:r>
        </a:p>
        <a:p>
          <a:pPr marL="228600" lvl="2" indent="-114300" algn="l" defTabSz="533400">
            <a:lnSpc>
              <a:spcPct val="90000"/>
            </a:lnSpc>
            <a:spcBef>
              <a:spcPct val="0"/>
            </a:spcBef>
            <a:spcAft>
              <a:spcPct val="15000"/>
            </a:spcAft>
            <a:buChar char="•"/>
          </a:pPr>
          <a:r>
            <a:rPr lang="en-GB" sz="1200" kern="1200" dirty="0"/>
            <a:t>Transfer of contract but not automatic term to apply latest CA (</a:t>
          </a:r>
          <a:r>
            <a:rPr lang="en-GB" sz="1200" kern="1200" dirty="0" err="1"/>
            <a:t>Reg</a:t>
          </a:r>
          <a:r>
            <a:rPr lang="en-GB" sz="1200" kern="1200" dirty="0"/>
            <a:t> 4A)</a:t>
          </a:r>
        </a:p>
        <a:p>
          <a:pPr marL="228600" lvl="2" indent="-114300" algn="l" defTabSz="533400">
            <a:lnSpc>
              <a:spcPct val="90000"/>
            </a:lnSpc>
            <a:spcBef>
              <a:spcPct val="0"/>
            </a:spcBef>
            <a:spcAft>
              <a:spcPct val="15000"/>
            </a:spcAft>
            <a:buChar char="•"/>
          </a:pPr>
          <a:r>
            <a:rPr lang="en-GB" sz="1200" kern="1200" dirty="0"/>
            <a:t>Transfer of liabilities</a:t>
          </a:r>
        </a:p>
        <a:p>
          <a:pPr marL="114300" lvl="1" indent="-114300" algn="l" defTabSz="533400">
            <a:lnSpc>
              <a:spcPct val="90000"/>
            </a:lnSpc>
            <a:spcBef>
              <a:spcPct val="0"/>
            </a:spcBef>
            <a:spcAft>
              <a:spcPct val="15000"/>
            </a:spcAft>
            <a:buChar char="•"/>
          </a:pPr>
          <a:r>
            <a:rPr lang="en-GB" sz="1200" kern="1200" dirty="0"/>
            <a:t>Variation </a:t>
          </a:r>
        </a:p>
        <a:p>
          <a:pPr marL="114300" lvl="1" indent="-114300" algn="l" defTabSz="533400">
            <a:lnSpc>
              <a:spcPct val="90000"/>
            </a:lnSpc>
            <a:spcBef>
              <a:spcPct val="0"/>
            </a:spcBef>
            <a:spcAft>
              <a:spcPct val="15000"/>
            </a:spcAft>
            <a:buChar char="•"/>
          </a:pPr>
          <a:r>
            <a:rPr lang="en-GB" sz="1200" kern="1200" dirty="0"/>
            <a:t>Right to object (</a:t>
          </a:r>
          <a:r>
            <a:rPr lang="en-GB" sz="1200" kern="1200" dirty="0" err="1"/>
            <a:t>Regs</a:t>
          </a:r>
          <a:r>
            <a:rPr lang="en-GB" sz="1200" kern="1200" dirty="0"/>
            <a:t> 4(7) and (8))</a:t>
          </a:r>
        </a:p>
      </dsp:txBody>
      <dsp:txXfrm rot="5400000">
        <a:off x="2094896" y="905192"/>
        <a:ext cx="1946895" cy="2715577"/>
      </dsp:txXfrm>
    </dsp:sp>
    <dsp:sp modelId="{A5900455-95FC-43FF-85F1-A9E5E54D79B3}">
      <dsp:nvSpPr>
        <dsp:cNvPr id="0" name=""/>
        <dsp:cNvSpPr/>
      </dsp:nvSpPr>
      <dsp:spPr>
        <a:xfrm rot="16200000">
          <a:off x="2898274" y="1289533"/>
          <a:ext cx="4525963" cy="1946895"/>
        </a:xfrm>
        <a:prstGeom prst="flowChartManualOperation">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2397" bIns="0" numCol="1" spcCol="1270" anchor="t" anchorCtr="0">
          <a:noAutofit/>
        </a:bodyPr>
        <a:lstStyle/>
        <a:p>
          <a:pPr marL="0" lvl="0" indent="0" algn="l" defTabSz="711200">
            <a:lnSpc>
              <a:spcPct val="90000"/>
            </a:lnSpc>
            <a:spcBef>
              <a:spcPct val="0"/>
            </a:spcBef>
            <a:spcAft>
              <a:spcPct val="35000"/>
            </a:spcAft>
            <a:buNone/>
          </a:pPr>
          <a:r>
            <a:rPr lang="en-GB" sz="1600" b="1" kern="1200" dirty="0"/>
            <a:t>Right to protection against dismissal</a:t>
          </a:r>
          <a:r>
            <a:rPr lang="en-GB" sz="1600" kern="1200" dirty="0"/>
            <a:t> (</a:t>
          </a:r>
          <a:r>
            <a:rPr lang="en-GB" sz="1600" kern="1200" dirty="0" err="1"/>
            <a:t>Reg</a:t>
          </a:r>
          <a:r>
            <a:rPr lang="en-GB" sz="1600" kern="1200" dirty="0"/>
            <a:t> 7)</a:t>
          </a:r>
        </a:p>
        <a:p>
          <a:pPr marL="114300" lvl="1" indent="-114300" algn="l" defTabSz="533400">
            <a:lnSpc>
              <a:spcPct val="90000"/>
            </a:lnSpc>
            <a:spcBef>
              <a:spcPct val="0"/>
            </a:spcBef>
            <a:spcAft>
              <a:spcPct val="15000"/>
            </a:spcAft>
            <a:buChar char="•"/>
          </a:pPr>
          <a:r>
            <a:rPr lang="en-GB" sz="1200" kern="1200" dirty="0"/>
            <a:t>Actual dismissal</a:t>
          </a:r>
        </a:p>
        <a:p>
          <a:pPr marL="114300" lvl="1" indent="-114300" algn="l" defTabSz="533400">
            <a:lnSpc>
              <a:spcPct val="90000"/>
            </a:lnSpc>
            <a:spcBef>
              <a:spcPct val="0"/>
            </a:spcBef>
            <a:spcAft>
              <a:spcPct val="15000"/>
            </a:spcAft>
            <a:buChar char="•"/>
          </a:pPr>
          <a:r>
            <a:rPr lang="en-GB" sz="1200" kern="1200" dirty="0"/>
            <a:t>Constructive</a:t>
          </a:r>
        </a:p>
        <a:p>
          <a:pPr marL="228600" lvl="2" indent="-114300" algn="l" defTabSz="533400">
            <a:lnSpc>
              <a:spcPct val="90000"/>
            </a:lnSpc>
            <a:spcBef>
              <a:spcPct val="0"/>
            </a:spcBef>
            <a:spcAft>
              <a:spcPct val="15000"/>
            </a:spcAft>
            <a:buChar char="•"/>
          </a:pPr>
          <a:r>
            <a:rPr lang="en-GB" sz="1200" kern="1200" dirty="0"/>
            <a:t>Quasi constructive (</a:t>
          </a:r>
          <a:r>
            <a:rPr lang="en-GB" sz="1200" kern="1200" dirty="0" err="1"/>
            <a:t>Reg</a:t>
          </a:r>
          <a:r>
            <a:rPr lang="en-GB" sz="1200" kern="1200" dirty="0"/>
            <a:t> 4(9):  where a relevant transfer involves or would involve a substantial change in working conditions to the material detriment of </a:t>
          </a:r>
          <a:r>
            <a:rPr lang="en-GB" sz="1200" kern="1200" dirty="0" err="1"/>
            <a:t>emp’ee</a:t>
          </a:r>
          <a:r>
            <a:rPr lang="en-GB" sz="1200" kern="1200" dirty="0"/>
            <a:t>)</a:t>
          </a:r>
        </a:p>
        <a:p>
          <a:pPr marL="228600" lvl="2" indent="-114300" algn="l" defTabSz="533400">
            <a:lnSpc>
              <a:spcPct val="90000"/>
            </a:lnSpc>
            <a:spcBef>
              <a:spcPct val="0"/>
            </a:spcBef>
            <a:spcAft>
              <a:spcPct val="15000"/>
            </a:spcAft>
            <a:buChar char="•"/>
          </a:pPr>
          <a:r>
            <a:rPr lang="en-GB" sz="1200" kern="1200" dirty="0"/>
            <a:t>Common law (</a:t>
          </a:r>
          <a:r>
            <a:rPr lang="en-GB" sz="1200" kern="1200" dirty="0" err="1"/>
            <a:t>Reg</a:t>
          </a:r>
          <a:r>
            <a:rPr lang="en-GB" sz="1200" kern="1200" dirty="0"/>
            <a:t> 4(11))</a:t>
          </a:r>
        </a:p>
      </dsp:txBody>
      <dsp:txXfrm rot="5400000">
        <a:off x="4187808" y="905192"/>
        <a:ext cx="1946895" cy="2715577"/>
      </dsp:txXfrm>
    </dsp:sp>
    <dsp:sp modelId="{AF3017DB-41DD-42D2-B6D4-AC4C84A44749}">
      <dsp:nvSpPr>
        <dsp:cNvPr id="0" name=""/>
        <dsp:cNvSpPr/>
      </dsp:nvSpPr>
      <dsp:spPr>
        <a:xfrm rot="16200000">
          <a:off x="4991186" y="1289533"/>
          <a:ext cx="4525963" cy="1946895"/>
        </a:xfrm>
        <a:prstGeom prst="flowChartManualOperation">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marL="0" lvl="0" indent="0" algn="l" defTabSz="1066800">
            <a:lnSpc>
              <a:spcPct val="90000"/>
            </a:lnSpc>
            <a:spcBef>
              <a:spcPct val="0"/>
            </a:spcBef>
            <a:spcAft>
              <a:spcPct val="35000"/>
            </a:spcAft>
            <a:buNone/>
          </a:pPr>
          <a:r>
            <a:rPr lang="en-GB" sz="2400" b="1" kern="1200" dirty="0"/>
            <a:t>Right to I&amp;C</a:t>
          </a:r>
        </a:p>
        <a:p>
          <a:pPr marL="171450" lvl="1" indent="-171450" algn="l" defTabSz="800100">
            <a:lnSpc>
              <a:spcPct val="90000"/>
            </a:lnSpc>
            <a:spcBef>
              <a:spcPct val="0"/>
            </a:spcBef>
            <a:spcAft>
              <a:spcPct val="15000"/>
            </a:spcAft>
            <a:buChar char="•"/>
          </a:pPr>
          <a:r>
            <a:rPr lang="en-GB" sz="1800" kern="1200" dirty="0"/>
            <a:t>Recognised TU</a:t>
          </a:r>
        </a:p>
        <a:p>
          <a:pPr marL="171450" lvl="1" indent="-171450" algn="l" defTabSz="800100">
            <a:lnSpc>
              <a:spcPct val="90000"/>
            </a:lnSpc>
            <a:spcBef>
              <a:spcPct val="0"/>
            </a:spcBef>
            <a:spcAft>
              <a:spcPct val="15000"/>
            </a:spcAft>
            <a:buChar char="•"/>
          </a:pPr>
          <a:r>
            <a:rPr lang="en-GB" sz="1800" kern="1200" dirty="0"/>
            <a:t>f/w elected worker reps</a:t>
          </a:r>
        </a:p>
      </dsp:txBody>
      <dsp:txXfrm rot="5400000">
        <a:off x="6280720" y="905192"/>
        <a:ext cx="1946895" cy="271557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96D0B0-7B3A-4A18-917C-C4F8B3F0EFC6}">
      <dsp:nvSpPr>
        <dsp:cNvPr id="0" name=""/>
        <dsp:cNvSpPr/>
      </dsp:nvSpPr>
      <dsp:spPr>
        <a:xfrm>
          <a:off x="5014548" y="1593792"/>
          <a:ext cx="197025" cy="2469382"/>
        </a:xfrm>
        <a:custGeom>
          <a:avLst/>
          <a:gdLst/>
          <a:ahLst/>
          <a:cxnLst/>
          <a:rect l="0" t="0" r="0" b="0"/>
          <a:pathLst>
            <a:path>
              <a:moveTo>
                <a:pt x="0" y="0"/>
              </a:moveTo>
              <a:lnTo>
                <a:pt x="0" y="2469382"/>
              </a:lnTo>
              <a:lnTo>
                <a:pt x="197025" y="2469382"/>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1E1B0D-684A-4040-96B0-C352E28811CC}">
      <dsp:nvSpPr>
        <dsp:cNvPr id="0" name=""/>
        <dsp:cNvSpPr/>
      </dsp:nvSpPr>
      <dsp:spPr>
        <a:xfrm>
          <a:off x="5014548" y="1593792"/>
          <a:ext cx="197025" cy="1536796"/>
        </a:xfrm>
        <a:custGeom>
          <a:avLst/>
          <a:gdLst/>
          <a:ahLst/>
          <a:cxnLst/>
          <a:rect l="0" t="0" r="0" b="0"/>
          <a:pathLst>
            <a:path>
              <a:moveTo>
                <a:pt x="0" y="0"/>
              </a:moveTo>
              <a:lnTo>
                <a:pt x="0" y="1536796"/>
              </a:lnTo>
              <a:lnTo>
                <a:pt x="197025" y="153679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55794B-5B05-4BB4-8947-9B0D1758E856}">
      <dsp:nvSpPr>
        <dsp:cNvPr id="0" name=""/>
        <dsp:cNvSpPr/>
      </dsp:nvSpPr>
      <dsp:spPr>
        <a:xfrm>
          <a:off x="5014548" y="1593792"/>
          <a:ext cx="197025" cy="604210"/>
        </a:xfrm>
        <a:custGeom>
          <a:avLst/>
          <a:gdLst/>
          <a:ahLst/>
          <a:cxnLst/>
          <a:rect l="0" t="0" r="0" b="0"/>
          <a:pathLst>
            <a:path>
              <a:moveTo>
                <a:pt x="0" y="0"/>
              </a:moveTo>
              <a:lnTo>
                <a:pt x="0" y="604210"/>
              </a:lnTo>
              <a:lnTo>
                <a:pt x="197025" y="604210"/>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92FBC0-1370-4E3B-BEC0-09094FC2B1A9}">
      <dsp:nvSpPr>
        <dsp:cNvPr id="0" name=""/>
        <dsp:cNvSpPr/>
      </dsp:nvSpPr>
      <dsp:spPr>
        <a:xfrm>
          <a:off x="3950612" y="661206"/>
          <a:ext cx="1589336" cy="275835"/>
        </a:xfrm>
        <a:custGeom>
          <a:avLst/>
          <a:gdLst/>
          <a:ahLst/>
          <a:cxnLst/>
          <a:rect l="0" t="0" r="0" b="0"/>
          <a:pathLst>
            <a:path>
              <a:moveTo>
                <a:pt x="0" y="0"/>
              </a:moveTo>
              <a:lnTo>
                <a:pt x="0" y="137917"/>
              </a:lnTo>
              <a:lnTo>
                <a:pt x="1589336" y="137917"/>
              </a:lnTo>
              <a:lnTo>
                <a:pt x="1589336" y="275835"/>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52B620-4000-4B2C-ABD5-DD6F519E4ADC}">
      <dsp:nvSpPr>
        <dsp:cNvPr id="0" name=""/>
        <dsp:cNvSpPr/>
      </dsp:nvSpPr>
      <dsp:spPr>
        <a:xfrm>
          <a:off x="3425211" y="1593792"/>
          <a:ext cx="197025" cy="2469382"/>
        </a:xfrm>
        <a:custGeom>
          <a:avLst/>
          <a:gdLst/>
          <a:ahLst/>
          <a:cxnLst/>
          <a:rect l="0" t="0" r="0" b="0"/>
          <a:pathLst>
            <a:path>
              <a:moveTo>
                <a:pt x="0" y="0"/>
              </a:moveTo>
              <a:lnTo>
                <a:pt x="0" y="2469382"/>
              </a:lnTo>
              <a:lnTo>
                <a:pt x="197025" y="2469382"/>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3C3E86-BCD0-40B8-B02D-4D2C4E6E0836}">
      <dsp:nvSpPr>
        <dsp:cNvPr id="0" name=""/>
        <dsp:cNvSpPr/>
      </dsp:nvSpPr>
      <dsp:spPr>
        <a:xfrm>
          <a:off x="3425211" y="1593792"/>
          <a:ext cx="197025" cy="1536796"/>
        </a:xfrm>
        <a:custGeom>
          <a:avLst/>
          <a:gdLst/>
          <a:ahLst/>
          <a:cxnLst/>
          <a:rect l="0" t="0" r="0" b="0"/>
          <a:pathLst>
            <a:path>
              <a:moveTo>
                <a:pt x="0" y="0"/>
              </a:moveTo>
              <a:lnTo>
                <a:pt x="0" y="1536796"/>
              </a:lnTo>
              <a:lnTo>
                <a:pt x="197025" y="153679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A7AABB-B085-4646-8DDD-088A2424F589}">
      <dsp:nvSpPr>
        <dsp:cNvPr id="0" name=""/>
        <dsp:cNvSpPr/>
      </dsp:nvSpPr>
      <dsp:spPr>
        <a:xfrm>
          <a:off x="3425211" y="1593792"/>
          <a:ext cx="197025" cy="604210"/>
        </a:xfrm>
        <a:custGeom>
          <a:avLst/>
          <a:gdLst/>
          <a:ahLst/>
          <a:cxnLst/>
          <a:rect l="0" t="0" r="0" b="0"/>
          <a:pathLst>
            <a:path>
              <a:moveTo>
                <a:pt x="0" y="0"/>
              </a:moveTo>
              <a:lnTo>
                <a:pt x="0" y="604210"/>
              </a:lnTo>
              <a:lnTo>
                <a:pt x="197025" y="604210"/>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141A6F-5BD7-4541-8A40-C886ED4818B7}">
      <dsp:nvSpPr>
        <dsp:cNvPr id="0" name=""/>
        <dsp:cNvSpPr/>
      </dsp:nvSpPr>
      <dsp:spPr>
        <a:xfrm>
          <a:off x="3904892" y="661206"/>
          <a:ext cx="91440" cy="275835"/>
        </a:xfrm>
        <a:custGeom>
          <a:avLst/>
          <a:gdLst/>
          <a:ahLst/>
          <a:cxnLst/>
          <a:rect l="0" t="0" r="0" b="0"/>
          <a:pathLst>
            <a:path>
              <a:moveTo>
                <a:pt x="45720" y="0"/>
              </a:moveTo>
              <a:lnTo>
                <a:pt x="45720" y="275835"/>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B1C285-33A4-420B-8710-80791C90AE61}">
      <dsp:nvSpPr>
        <dsp:cNvPr id="0" name=""/>
        <dsp:cNvSpPr/>
      </dsp:nvSpPr>
      <dsp:spPr>
        <a:xfrm>
          <a:off x="1835875" y="1593792"/>
          <a:ext cx="197025" cy="3401968"/>
        </a:xfrm>
        <a:custGeom>
          <a:avLst/>
          <a:gdLst/>
          <a:ahLst/>
          <a:cxnLst/>
          <a:rect l="0" t="0" r="0" b="0"/>
          <a:pathLst>
            <a:path>
              <a:moveTo>
                <a:pt x="0" y="0"/>
              </a:moveTo>
              <a:lnTo>
                <a:pt x="0" y="3401968"/>
              </a:lnTo>
              <a:lnTo>
                <a:pt x="197025" y="3401968"/>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504B8B-91B9-42DB-A33A-2837CF06020E}">
      <dsp:nvSpPr>
        <dsp:cNvPr id="0" name=""/>
        <dsp:cNvSpPr/>
      </dsp:nvSpPr>
      <dsp:spPr>
        <a:xfrm>
          <a:off x="1835875" y="1593792"/>
          <a:ext cx="197025" cy="2469382"/>
        </a:xfrm>
        <a:custGeom>
          <a:avLst/>
          <a:gdLst/>
          <a:ahLst/>
          <a:cxnLst/>
          <a:rect l="0" t="0" r="0" b="0"/>
          <a:pathLst>
            <a:path>
              <a:moveTo>
                <a:pt x="0" y="0"/>
              </a:moveTo>
              <a:lnTo>
                <a:pt x="0" y="2469382"/>
              </a:lnTo>
              <a:lnTo>
                <a:pt x="197025" y="2469382"/>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43EC9F-DEEB-49A0-A9C0-B463583EA0C9}">
      <dsp:nvSpPr>
        <dsp:cNvPr id="0" name=""/>
        <dsp:cNvSpPr/>
      </dsp:nvSpPr>
      <dsp:spPr>
        <a:xfrm>
          <a:off x="1835875" y="1593792"/>
          <a:ext cx="197025" cy="1536796"/>
        </a:xfrm>
        <a:custGeom>
          <a:avLst/>
          <a:gdLst/>
          <a:ahLst/>
          <a:cxnLst/>
          <a:rect l="0" t="0" r="0" b="0"/>
          <a:pathLst>
            <a:path>
              <a:moveTo>
                <a:pt x="0" y="0"/>
              </a:moveTo>
              <a:lnTo>
                <a:pt x="0" y="1536796"/>
              </a:lnTo>
              <a:lnTo>
                <a:pt x="197025" y="153679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A62462-C9B4-4E27-9749-F3518A19FC15}">
      <dsp:nvSpPr>
        <dsp:cNvPr id="0" name=""/>
        <dsp:cNvSpPr/>
      </dsp:nvSpPr>
      <dsp:spPr>
        <a:xfrm>
          <a:off x="1835875" y="1593792"/>
          <a:ext cx="197025" cy="604210"/>
        </a:xfrm>
        <a:custGeom>
          <a:avLst/>
          <a:gdLst/>
          <a:ahLst/>
          <a:cxnLst/>
          <a:rect l="0" t="0" r="0" b="0"/>
          <a:pathLst>
            <a:path>
              <a:moveTo>
                <a:pt x="0" y="0"/>
              </a:moveTo>
              <a:lnTo>
                <a:pt x="0" y="604210"/>
              </a:lnTo>
              <a:lnTo>
                <a:pt x="197025" y="604210"/>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78A2DF-2361-4F86-AA8D-5D6DAF4FB029}">
      <dsp:nvSpPr>
        <dsp:cNvPr id="0" name=""/>
        <dsp:cNvSpPr/>
      </dsp:nvSpPr>
      <dsp:spPr>
        <a:xfrm>
          <a:off x="2361275" y="661206"/>
          <a:ext cx="1589336" cy="275835"/>
        </a:xfrm>
        <a:custGeom>
          <a:avLst/>
          <a:gdLst/>
          <a:ahLst/>
          <a:cxnLst/>
          <a:rect l="0" t="0" r="0" b="0"/>
          <a:pathLst>
            <a:path>
              <a:moveTo>
                <a:pt x="1589336" y="0"/>
              </a:moveTo>
              <a:lnTo>
                <a:pt x="1589336" y="137917"/>
              </a:lnTo>
              <a:lnTo>
                <a:pt x="0" y="137917"/>
              </a:lnTo>
              <a:lnTo>
                <a:pt x="0" y="275835"/>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815313-A45E-49D0-A0AF-5F9F22E1EFAA}">
      <dsp:nvSpPr>
        <dsp:cNvPr id="0" name=""/>
        <dsp:cNvSpPr/>
      </dsp:nvSpPr>
      <dsp:spPr>
        <a:xfrm>
          <a:off x="3293861" y="4456"/>
          <a:ext cx="1313501" cy="65675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For there to be a transfer of an undertaking there needs to be</a:t>
          </a:r>
        </a:p>
      </dsp:txBody>
      <dsp:txXfrm>
        <a:off x="3293861" y="4456"/>
        <a:ext cx="1313501" cy="656750"/>
      </dsp:txXfrm>
    </dsp:sp>
    <dsp:sp modelId="{53BF9611-93B8-43EC-86A2-502ADD78AA93}">
      <dsp:nvSpPr>
        <dsp:cNvPr id="0" name=""/>
        <dsp:cNvSpPr/>
      </dsp:nvSpPr>
      <dsp:spPr>
        <a:xfrm>
          <a:off x="1704525" y="937041"/>
          <a:ext cx="1313501" cy="65675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(stable) economic entity (SEE)</a:t>
          </a:r>
        </a:p>
      </dsp:txBody>
      <dsp:txXfrm>
        <a:off x="1704525" y="937041"/>
        <a:ext cx="1313501" cy="656750"/>
      </dsp:txXfrm>
    </dsp:sp>
    <dsp:sp modelId="{C25BFFAC-5A11-41D4-9D45-5E42C490B695}">
      <dsp:nvSpPr>
        <dsp:cNvPr id="0" name=""/>
        <dsp:cNvSpPr/>
      </dsp:nvSpPr>
      <dsp:spPr>
        <a:xfrm>
          <a:off x="2032900" y="1869627"/>
          <a:ext cx="1313501" cy="65675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(1) Organised grouping of resources</a:t>
          </a:r>
          <a:br>
            <a:rPr lang="en-GB" sz="800" kern="1200" dirty="0"/>
          </a:br>
          <a:r>
            <a:rPr lang="en-GB" sz="800" kern="1200" dirty="0"/>
            <a:t>(2) Pursues economic activity</a:t>
          </a:r>
          <a:br>
            <a:rPr lang="en-GB" sz="800" kern="1200" dirty="0"/>
          </a:br>
          <a:r>
            <a:rPr lang="en-GB" sz="800" kern="1200" dirty="0"/>
            <a:t>(3) central or ancillary (Reg. 3(2))</a:t>
          </a:r>
        </a:p>
      </dsp:txBody>
      <dsp:txXfrm>
        <a:off x="2032900" y="1869627"/>
        <a:ext cx="1313501" cy="656750"/>
      </dsp:txXfrm>
    </dsp:sp>
    <dsp:sp modelId="{30344D85-D2D5-4163-BC1A-ED937B472FC9}">
      <dsp:nvSpPr>
        <dsp:cNvPr id="0" name=""/>
        <dsp:cNvSpPr/>
      </dsp:nvSpPr>
      <dsp:spPr>
        <a:xfrm>
          <a:off x="2032900" y="2802213"/>
          <a:ext cx="1313501" cy="65675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i="1" kern="1200" dirty="0" err="1"/>
            <a:t>Amatori</a:t>
          </a:r>
          <a:r>
            <a:rPr lang="en-GB" sz="800" i="1" kern="1200" dirty="0"/>
            <a:t>: </a:t>
          </a:r>
          <a:r>
            <a:rPr lang="en-GB" sz="800" i="0" kern="1200" dirty="0"/>
            <a:t>SEE must have a sufficient degree of functional  autonomy </a:t>
          </a:r>
          <a:r>
            <a:rPr lang="en-GB" sz="800" i="0" kern="1200" dirty="0" err="1"/>
            <a:t>ie</a:t>
          </a:r>
          <a:r>
            <a:rPr lang="en-GB" sz="800" i="0" kern="1200" dirty="0"/>
            <a:t> powers granted to those in charge to organise the work</a:t>
          </a:r>
        </a:p>
      </dsp:txBody>
      <dsp:txXfrm>
        <a:off x="2032900" y="2802213"/>
        <a:ext cx="1313501" cy="656750"/>
      </dsp:txXfrm>
    </dsp:sp>
    <dsp:sp modelId="{922BFD0F-6997-4C27-842D-0A4A226D874D}">
      <dsp:nvSpPr>
        <dsp:cNvPr id="0" name=""/>
        <dsp:cNvSpPr/>
      </dsp:nvSpPr>
      <dsp:spPr>
        <a:xfrm>
          <a:off x="2032900" y="3734799"/>
          <a:ext cx="1313501" cy="65675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i="0" kern="1200" dirty="0"/>
            <a:t>Activity is not entity</a:t>
          </a:r>
        </a:p>
      </dsp:txBody>
      <dsp:txXfrm>
        <a:off x="2032900" y="3734799"/>
        <a:ext cx="1313501" cy="656750"/>
      </dsp:txXfrm>
    </dsp:sp>
    <dsp:sp modelId="{08908767-AE71-480F-BB49-740D1023CC8B}">
      <dsp:nvSpPr>
        <dsp:cNvPr id="0" name=""/>
        <dsp:cNvSpPr/>
      </dsp:nvSpPr>
      <dsp:spPr>
        <a:xfrm>
          <a:off x="2032900" y="4667385"/>
          <a:ext cx="1313501" cy="65675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i="0" kern="1200" dirty="0"/>
            <a:t>Need not be the main purposes of the relevant organisation</a:t>
          </a:r>
        </a:p>
      </dsp:txBody>
      <dsp:txXfrm>
        <a:off x="2032900" y="4667385"/>
        <a:ext cx="1313501" cy="656750"/>
      </dsp:txXfrm>
    </dsp:sp>
    <dsp:sp modelId="{B914BD34-32B7-44D5-A082-B0BA7C7A84DE}">
      <dsp:nvSpPr>
        <dsp:cNvPr id="0" name=""/>
        <dsp:cNvSpPr/>
      </dsp:nvSpPr>
      <dsp:spPr>
        <a:xfrm>
          <a:off x="3293861" y="937041"/>
          <a:ext cx="1313501" cy="65675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transfer</a:t>
          </a:r>
        </a:p>
      </dsp:txBody>
      <dsp:txXfrm>
        <a:off x="3293861" y="937041"/>
        <a:ext cx="1313501" cy="656750"/>
      </dsp:txXfrm>
    </dsp:sp>
    <dsp:sp modelId="{B43EB9C4-E5B3-4963-8BCA-2B7F669C5893}">
      <dsp:nvSpPr>
        <dsp:cNvPr id="0" name=""/>
        <dsp:cNvSpPr/>
      </dsp:nvSpPr>
      <dsp:spPr>
        <a:xfrm>
          <a:off x="3622237" y="1869627"/>
          <a:ext cx="1313501" cy="65675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Contract </a:t>
          </a:r>
          <a:r>
            <a:rPr lang="en-GB" sz="800" kern="1200" dirty="0" err="1"/>
            <a:t>eg</a:t>
          </a:r>
          <a:r>
            <a:rPr lang="en-GB" sz="800" kern="1200" dirty="0"/>
            <a:t> sale, leasing, [contacting out]</a:t>
          </a:r>
        </a:p>
      </dsp:txBody>
      <dsp:txXfrm>
        <a:off x="3622237" y="1869627"/>
        <a:ext cx="1313501" cy="656750"/>
      </dsp:txXfrm>
    </dsp:sp>
    <dsp:sp modelId="{01769594-BFB3-4B79-82D2-98E9B53705DE}">
      <dsp:nvSpPr>
        <dsp:cNvPr id="0" name=""/>
        <dsp:cNvSpPr/>
      </dsp:nvSpPr>
      <dsp:spPr>
        <a:xfrm>
          <a:off x="3622237" y="2802213"/>
          <a:ext cx="1313501" cy="65675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Transfer between two companies in the same corporate group (</a:t>
          </a:r>
          <a:r>
            <a:rPr lang="en-GB" sz="800" i="1" kern="1200" dirty="0"/>
            <a:t>Allen</a:t>
          </a:r>
          <a:r>
            <a:rPr lang="en-GB" sz="800" i="0" kern="1200" dirty="0"/>
            <a:t>)</a:t>
          </a:r>
          <a:endParaRPr lang="en-GB" sz="800" kern="1200" dirty="0"/>
        </a:p>
      </dsp:txBody>
      <dsp:txXfrm>
        <a:off x="3622237" y="2802213"/>
        <a:ext cx="1313501" cy="656750"/>
      </dsp:txXfrm>
    </dsp:sp>
    <dsp:sp modelId="{595E3918-780D-4620-BE1C-16EC456B8091}">
      <dsp:nvSpPr>
        <dsp:cNvPr id="0" name=""/>
        <dsp:cNvSpPr/>
      </dsp:nvSpPr>
      <dsp:spPr>
        <a:xfrm>
          <a:off x="3622237" y="3734799"/>
          <a:ext cx="1313501" cy="65675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Unilateral decision by public authorities (</a:t>
          </a:r>
          <a:r>
            <a:rPr lang="en-GB" sz="800" i="1" kern="1200" dirty="0" err="1"/>
            <a:t>Bartol</a:t>
          </a:r>
          <a:r>
            <a:rPr lang="en-GB" sz="800" i="0" kern="1200" dirty="0"/>
            <a:t>)</a:t>
          </a:r>
          <a:endParaRPr lang="en-GB" sz="800" kern="1200" dirty="0"/>
        </a:p>
      </dsp:txBody>
      <dsp:txXfrm>
        <a:off x="3622237" y="3734799"/>
        <a:ext cx="1313501" cy="656750"/>
      </dsp:txXfrm>
    </dsp:sp>
    <dsp:sp modelId="{C51D88E7-5388-4A32-8A76-6A553E00C5C7}">
      <dsp:nvSpPr>
        <dsp:cNvPr id="0" name=""/>
        <dsp:cNvSpPr/>
      </dsp:nvSpPr>
      <dsp:spPr>
        <a:xfrm>
          <a:off x="4883198" y="937041"/>
          <a:ext cx="1313501" cy="65675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(stable) identity ie functional autonomy</a:t>
          </a:r>
        </a:p>
      </dsp:txBody>
      <dsp:txXfrm>
        <a:off x="4883198" y="937041"/>
        <a:ext cx="1313501" cy="656750"/>
      </dsp:txXfrm>
    </dsp:sp>
    <dsp:sp modelId="{457F2422-5BC6-4D58-9288-E9FBAE3961CB}">
      <dsp:nvSpPr>
        <dsp:cNvPr id="0" name=""/>
        <dsp:cNvSpPr/>
      </dsp:nvSpPr>
      <dsp:spPr>
        <a:xfrm>
          <a:off x="5211573" y="1869627"/>
          <a:ext cx="1313501" cy="65675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i="1" kern="1200" dirty="0" err="1"/>
            <a:t>Spijkers</a:t>
          </a:r>
          <a:r>
            <a:rPr lang="en-GB" sz="800" i="0" kern="1200" dirty="0"/>
            <a:t> formula</a:t>
          </a:r>
          <a:endParaRPr lang="en-GB" sz="800" i="1" kern="1200" dirty="0"/>
        </a:p>
      </dsp:txBody>
      <dsp:txXfrm>
        <a:off x="5211573" y="1869627"/>
        <a:ext cx="1313501" cy="656750"/>
      </dsp:txXfrm>
    </dsp:sp>
    <dsp:sp modelId="{336081CB-75B3-4528-A5A6-49DF25E98C65}">
      <dsp:nvSpPr>
        <dsp:cNvPr id="0" name=""/>
        <dsp:cNvSpPr/>
      </dsp:nvSpPr>
      <dsp:spPr>
        <a:xfrm>
          <a:off x="5211573" y="2802213"/>
          <a:ext cx="1313501" cy="65675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i="0" kern="1200" dirty="0"/>
            <a:t>Similarity of pre and post transfer activity (</a:t>
          </a:r>
          <a:r>
            <a:rPr lang="en-GB" sz="800" i="1" kern="1200" dirty="0"/>
            <a:t>Schmidt)</a:t>
          </a:r>
        </a:p>
      </dsp:txBody>
      <dsp:txXfrm>
        <a:off x="5211573" y="2802213"/>
        <a:ext cx="1313501" cy="656750"/>
      </dsp:txXfrm>
    </dsp:sp>
    <dsp:sp modelId="{FCFCA973-0E04-4FC0-9491-86E53A8AEDB1}">
      <dsp:nvSpPr>
        <dsp:cNvPr id="0" name=""/>
        <dsp:cNvSpPr/>
      </dsp:nvSpPr>
      <dsp:spPr>
        <a:xfrm>
          <a:off x="5211573" y="3734799"/>
          <a:ext cx="1313501" cy="65675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i="1" kern="1200" dirty="0" err="1"/>
            <a:t>Suezen</a:t>
          </a:r>
          <a:r>
            <a:rPr lang="en-GB" sz="800" i="0" kern="1200" dirty="0"/>
            <a:t>: assets and non-assets based transfer</a:t>
          </a:r>
        </a:p>
      </dsp:txBody>
      <dsp:txXfrm>
        <a:off x="5211573" y="3734799"/>
        <a:ext cx="1313501" cy="65675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4CC223-F014-4D1A-B72E-4F0E620F5E45}">
      <dsp:nvSpPr>
        <dsp:cNvPr id="0" name=""/>
        <dsp:cNvSpPr/>
      </dsp:nvSpPr>
      <dsp:spPr>
        <a:xfrm>
          <a:off x="2915630" y="1201520"/>
          <a:ext cx="1899863" cy="18998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GB" sz="2600" kern="1200" dirty="0"/>
            <a:t>customer</a:t>
          </a:r>
        </a:p>
      </dsp:txBody>
      <dsp:txXfrm>
        <a:off x="3193858" y="1479748"/>
        <a:ext cx="1343407" cy="1343407"/>
      </dsp:txXfrm>
    </dsp:sp>
    <dsp:sp modelId="{1E8743D0-43AE-4E4E-A5D0-37AF8E8C780C}">
      <dsp:nvSpPr>
        <dsp:cNvPr id="0" name=""/>
        <dsp:cNvSpPr/>
      </dsp:nvSpPr>
      <dsp:spPr>
        <a:xfrm rot="12900000">
          <a:off x="1693156" y="869524"/>
          <a:ext cx="1456531" cy="541461"/>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1D9398-DDB7-43FA-AC78-E578630982CA}">
      <dsp:nvSpPr>
        <dsp:cNvPr id="0" name=""/>
        <dsp:cNvSpPr/>
      </dsp:nvSpPr>
      <dsp:spPr>
        <a:xfrm>
          <a:off x="922427" y="590"/>
          <a:ext cx="1804870" cy="144389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GB" sz="3100" kern="1200" dirty="0"/>
            <a:t>Service provider A</a:t>
          </a:r>
        </a:p>
      </dsp:txBody>
      <dsp:txXfrm>
        <a:off x="964717" y="42880"/>
        <a:ext cx="1720290" cy="1359316"/>
      </dsp:txXfrm>
    </dsp:sp>
    <dsp:sp modelId="{B0395E51-7258-4284-A5E8-8F6C339CE895}">
      <dsp:nvSpPr>
        <dsp:cNvPr id="0" name=""/>
        <dsp:cNvSpPr/>
      </dsp:nvSpPr>
      <dsp:spPr>
        <a:xfrm rot="19500000">
          <a:off x="4581436" y="869524"/>
          <a:ext cx="1456531" cy="541461"/>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7B648C9-2B0B-49A8-83BC-6999F26F0FAF}">
      <dsp:nvSpPr>
        <dsp:cNvPr id="0" name=""/>
        <dsp:cNvSpPr/>
      </dsp:nvSpPr>
      <dsp:spPr>
        <a:xfrm>
          <a:off x="5003827" y="590"/>
          <a:ext cx="1804870" cy="144389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GB" sz="3100" kern="1200" dirty="0"/>
            <a:t>Service provider B</a:t>
          </a:r>
        </a:p>
      </dsp:txBody>
      <dsp:txXfrm>
        <a:off x="5046117" y="42880"/>
        <a:ext cx="1720290" cy="13593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3D5485-20BE-4675-B4EA-98699606757F}">
      <dsp:nvSpPr>
        <dsp:cNvPr id="0" name=""/>
        <dsp:cNvSpPr/>
      </dsp:nvSpPr>
      <dsp:spPr>
        <a:xfrm>
          <a:off x="1146" y="0"/>
          <a:ext cx="2980244" cy="380949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Personal scope</a:t>
          </a:r>
        </a:p>
      </dsp:txBody>
      <dsp:txXfrm>
        <a:off x="1146" y="0"/>
        <a:ext cx="2980244" cy="1142847"/>
      </dsp:txXfrm>
    </dsp:sp>
    <dsp:sp modelId="{439F4719-8A3A-4881-930E-956B539DC777}">
      <dsp:nvSpPr>
        <dsp:cNvPr id="0" name=""/>
        <dsp:cNvSpPr/>
      </dsp:nvSpPr>
      <dsp:spPr>
        <a:xfrm>
          <a:off x="299170" y="1143963"/>
          <a:ext cx="2384195" cy="114861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Art. 1 workers</a:t>
          </a:r>
        </a:p>
      </dsp:txBody>
      <dsp:txXfrm>
        <a:off x="332812" y="1177605"/>
        <a:ext cx="2316911" cy="1081329"/>
      </dsp:txXfrm>
    </dsp:sp>
    <dsp:sp modelId="{DFFC0088-9566-4E7F-9BB2-61E11F1E164E}">
      <dsp:nvSpPr>
        <dsp:cNvPr id="0" name=""/>
        <dsp:cNvSpPr/>
      </dsp:nvSpPr>
      <dsp:spPr>
        <a:xfrm>
          <a:off x="299170" y="2469287"/>
          <a:ext cx="2384195" cy="114861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Extended definition</a:t>
          </a:r>
          <a:endParaRPr lang="en-US" sz="1100" kern="1200" dirty="0"/>
        </a:p>
      </dsp:txBody>
      <dsp:txXfrm>
        <a:off x="332812" y="2502929"/>
        <a:ext cx="2316911" cy="1081329"/>
      </dsp:txXfrm>
    </dsp:sp>
    <dsp:sp modelId="{61B1E402-D455-4970-9187-18E2D417F511}">
      <dsp:nvSpPr>
        <dsp:cNvPr id="0" name=""/>
        <dsp:cNvSpPr/>
      </dsp:nvSpPr>
      <dsp:spPr>
        <a:xfrm>
          <a:off x="3204908" y="0"/>
          <a:ext cx="2980244" cy="380949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Prohibition on restrictions</a:t>
          </a:r>
        </a:p>
      </dsp:txBody>
      <dsp:txXfrm>
        <a:off x="3204908" y="0"/>
        <a:ext cx="2980244" cy="1142847"/>
      </dsp:txXfrm>
    </dsp:sp>
    <dsp:sp modelId="{3AD68550-61B6-49E7-BDA2-15A32B3A5E78}">
      <dsp:nvSpPr>
        <dsp:cNvPr id="0" name=""/>
        <dsp:cNvSpPr/>
      </dsp:nvSpPr>
      <dsp:spPr>
        <a:xfrm>
          <a:off x="3502933" y="1142847"/>
          <a:ext cx="2384195" cy="247616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Art. 4 prohibition; Case C-533/13 </a:t>
          </a:r>
          <a:r>
            <a:rPr lang="en-US" sz="2800" i="1" kern="1200" dirty="0"/>
            <a:t>AKT</a:t>
          </a:r>
          <a:endParaRPr lang="en-US" sz="1100" kern="1200" dirty="0"/>
        </a:p>
      </dsp:txBody>
      <dsp:txXfrm>
        <a:off x="3572764" y="1212678"/>
        <a:ext cx="2244533" cy="2336507"/>
      </dsp:txXfrm>
    </dsp:sp>
    <dsp:sp modelId="{AD239F2B-F612-4866-AB39-9F4AD932E1D0}">
      <dsp:nvSpPr>
        <dsp:cNvPr id="0" name=""/>
        <dsp:cNvSpPr/>
      </dsp:nvSpPr>
      <dsp:spPr>
        <a:xfrm>
          <a:off x="6408671" y="0"/>
          <a:ext cx="2980244" cy="380949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Equal treatment: </a:t>
          </a:r>
          <a:r>
            <a:rPr lang="en-US" sz="2200" kern="1200" dirty="0">
              <a:solidFill>
                <a:schemeClr val="tx1"/>
              </a:solidFill>
            </a:rPr>
            <a:t>‘basic working and employment conditions’</a:t>
          </a:r>
        </a:p>
      </dsp:txBody>
      <dsp:txXfrm>
        <a:off x="6408671" y="0"/>
        <a:ext cx="2980244" cy="1142847"/>
      </dsp:txXfrm>
    </dsp:sp>
    <dsp:sp modelId="{07864E75-C7DC-44B8-9EC3-1263D3CB06D7}">
      <dsp:nvSpPr>
        <dsp:cNvPr id="0" name=""/>
        <dsp:cNvSpPr/>
      </dsp:nvSpPr>
      <dsp:spPr>
        <a:xfrm>
          <a:off x="6706695" y="1142940"/>
          <a:ext cx="2384195" cy="55496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 </a:t>
          </a:r>
          <a:r>
            <a:rPr lang="en-US" sz="1100" kern="1200" dirty="0">
              <a:solidFill>
                <a:schemeClr val="bg1"/>
              </a:solidFill>
            </a:rPr>
            <a:t>Art.5(2) exception for TAW with permanent contract of employment with agency (German derogation)</a:t>
          </a:r>
        </a:p>
      </dsp:txBody>
      <dsp:txXfrm>
        <a:off x="6722949" y="1159194"/>
        <a:ext cx="2351687" cy="522453"/>
      </dsp:txXfrm>
    </dsp:sp>
    <dsp:sp modelId="{6FD32B3A-C934-4D04-AFB8-423527794F53}">
      <dsp:nvSpPr>
        <dsp:cNvPr id="0" name=""/>
        <dsp:cNvSpPr/>
      </dsp:nvSpPr>
      <dsp:spPr>
        <a:xfrm>
          <a:off x="6706695" y="1783281"/>
          <a:ext cx="2384195" cy="554961"/>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bg1"/>
              </a:solidFill>
            </a:rPr>
            <a:t>Art. 5(3) collective agreements </a:t>
          </a:r>
          <a:r>
            <a:rPr lang="en-US" sz="1100" kern="1200" dirty="0"/>
            <a:t>(Swedish derogation)</a:t>
          </a:r>
        </a:p>
      </dsp:txBody>
      <dsp:txXfrm>
        <a:off x="6722949" y="1799535"/>
        <a:ext cx="2351687" cy="522453"/>
      </dsp:txXfrm>
    </dsp:sp>
    <dsp:sp modelId="{393462BB-4F46-402D-B349-00627A5016AA}">
      <dsp:nvSpPr>
        <dsp:cNvPr id="0" name=""/>
        <dsp:cNvSpPr/>
      </dsp:nvSpPr>
      <dsp:spPr>
        <a:xfrm>
          <a:off x="6706695" y="2423621"/>
          <a:ext cx="2384195" cy="55496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Art. 5(4) where there is no </a:t>
          </a:r>
          <a:r>
            <a:rPr lang="en-US" sz="1100" kern="1200" dirty="0" err="1"/>
            <a:t>erga</a:t>
          </a:r>
          <a:r>
            <a:rPr lang="en-US" sz="1100" kern="1200" dirty="0"/>
            <a:t> </a:t>
          </a:r>
          <a:r>
            <a:rPr lang="en-US" sz="1100" kern="1200" dirty="0" err="1"/>
            <a:t>omnes</a:t>
          </a:r>
          <a:r>
            <a:rPr lang="en-US" sz="1100" kern="1200" dirty="0"/>
            <a:t> effect (UK derogation)</a:t>
          </a:r>
        </a:p>
      </dsp:txBody>
      <dsp:txXfrm>
        <a:off x="6722949" y="2439875"/>
        <a:ext cx="2351687" cy="522453"/>
      </dsp:txXfrm>
    </dsp:sp>
    <dsp:sp modelId="{1BE84D1C-7F19-499D-AF20-DABAF0B303BE}">
      <dsp:nvSpPr>
        <dsp:cNvPr id="0" name=""/>
        <dsp:cNvSpPr/>
      </dsp:nvSpPr>
      <dsp:spPr>
        <a:xfrm>
          <a:off x="6706695" y="3063962"/>
          <a:ext cx="2384195" cy="554961"/>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marL="0" lvl="0" indent="0" algn="ctr" defTabSz="488950">
            <a:lnSpc>
              <a:spcPct val="90000"/>
            </a:lnSpc>
            <a:spcBef>
              <a:spcPct val="0"/>
            </a:spcBef>
            <a:spcAft>
              <a:spcPct val="35000"/>
            </a:spcAft>
            <a:buNone/>
          </a:pPr>
          <a:r>
            <a:rPr lang="en-US" sz="1100" kern="1200" dirty="0"/>
            <a:t>Art. 5(5) abuse</a:t>
          </a:r>
        </a:p>
      </dsp:txBody>
      <dsp:txXfrm>
        <a:off x="6722949" y="3080216"/>
        <a:ext cx="2351687" cy="5224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EADED-A25B-46CC-A9C7-402CA03F6D39}">
      <dsp:nvSpPr>
        <dsp:cNvPr id="0" name=""/>
        <dsp:cNvSpPr/>
      </dsp:nvSpPr>
      <dsp:spPr>
        <a:xfrm>
          <a:off x="0" y="2717289"/>
          <a:ext cx="8964785" cy="144402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8920" tIns="248920" rIns="248920" bIns="248920" numCol="1" spcCol="1270" anchor="ctr" anchorCtr="0">
          <a:noAutofit/>
        </a:bodyPr>
        <a:lstStyle/>
        <a:p>
          <a:pPr marL="0" lvl="0" indent="0" algn="ctr" defTabSz="1555750">
            <a:lnSpc>
              <a:spcPct val="90000"/>
            </a:lnSpc>
            <a:spcBef>
              <a:spcPct val="0"/>
            </a:spcBef>
            <a:spcAft>
              <a:spcPct val="35000"/>
            </a:spcAft>
            <a:buNone/>
          </a:pPr>
          <a:r>
            <a:rPr lang="en-US" sz="3500" kern="1200" dirty="0"/>
            <a:t>exception</a:t>
          </a:r>
        </a:p>
      </dsp:txBody>
      <dsp:txXfrm>
        <a:off x="0" y="2717289"/>
        <a:ext cx="2689435" cy="1444024"/>
      </dsp:txXfrm>
    </dsp:sp>
    <dsp:sp modelId="{7D2C044C-0B2C-43C2-A88E-306CB9E36ABE}">
      <dsp:nvSpPr>
        <dsp:cNvPr id="0" name=""/>
        <dsp:cNvSpPr/>
      </dsp:nvSpPr>
      <dsp:spPr>
        <a:xfrm>
          <a:off x="0" y="1587645"/>
          <a:ext cx="8964785" cy="96826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8920" tIns="248920" rIns="248920" bIns="248920" numCol="1" spcCol="1270" anchor="ctr" anchorCtr="0">
          <a:noAutofit/>
        </a:bodyPr>
        <a:lstStyle/>
        <a:p>
          <a:pPr marL="0" lvl="0" indent="0" algn="ctr" defTabSz="1555750">
            <a:lnSpc>
              <a:spcPct val="90000"/>
            </a:lnSpc>
            <a:spcBef>
              <a:spcPct val="0"/>
            </a:spcBef>
            <a:spcAft>
              <a:spcPct val="35000"/>
            </a:spcAft>
            <a:buNone/>
          </a:pPr>
          <a:r>
            <a:rPr lang="en-US" sz="3500" kern="1200" dirty="0"/>
            <a:t>right</a:t>
          </a:r>
        </a:p>
      </dsp:txBody>
      <dsp:txXfrm>
        <a:off x="0" y="1587645"/>
        <a:ext cx="2689435" cy="968266"/>
      </dsp:txXfrm>
    </dsp:sp>
    <dsp:sp modelId="{28782A88-75FF-4EEC-8DDF-92419AB4AA67}">
      <dsp:nvSpPr>
        <dsp:cNvPr id="0" name=""/>
        <dsp:cNvSpPr/>
      </dsp:nvSpPr>
      <dsp:spPr>
        <a:xfrm>
          <a:off x="5132295" y="1668334"/>
          <a:ext cx="1210333" cy="8068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Equal treatment</a:t>
          </a:r>
        </a:p>
        <a:p>
          <a:pPr marL="0" lvl="0" indent="0" algn="ctr" defTabSz="577850">
            <a:lnSpc>
              <a:spcPct val="90000"/>
            </a:lnSpc>
            <a:spcBef>
              <a:spcPct val="0"/>
            </a:spcBef>
            <a:spcAft>
              <a:spcPct val="35000"/>
            </a:spcAft>
            <a:buNone/>
          </a:pPr>
          <a:r>
            <a:rPr lang="en-US" sz="1300" kern="1200" dirty="0"/>
            <a:t>Art. 5(1)</a:t>
          </a:r>
        </a:p>
      </dsp:txBody>
      <dsp:txXfrm>
        <a:off x="5155928" y="1691967"/>
        <a:ext cx="1163067" cy="759623"/>
      </dsp:txXfrm>
    </dsp:sp>
    <dsp:sp modelId="{397FDC7E-8FF1-4E50-9C54-6970F4697C45}">
      <dsp:nvSpPr>
        <dsp:cNvPr id="0" name=""/>
        <dsp:cNvSpPr/>
      </dsp:nvSpPr>
      <dsp:spPr>
        <a:xfrm>
          <a:off x="3297575" y="2475223"/>
          <a:ext cx="2439887" cy="322755"/>
        </a:xfrm>
        <a:custGeom>
          <a:avLst/>
          <a:gdLst/>
          <a:ahLst/>
          <a:cxnLst/>
          <a:rect l="0" t="0" r="0" b="0"/>
          <a:pathLst>
            <a:path>
              <a:moveTo>
                <a:pt x="2439887" y="0"/>
              </a:moveTo>
              <a:lnTo>
                <a:pt x="2439887" y="161377"/>
              </a:lnTo>
              <a:lnTo>
                <a:pt x="0" y="161377"/>
              </a:lnTo>
              <a:lnTo>
                <a:pt x="0" y="322755"/>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BE64C0-A00F-4D11-9BB8-785EBF76E878}">
      <dsp:nvSpPr>
        <dsp:cNvPr id="0" name=""/>
        <dsp:cNvSpPr/>
      </dsp:nvSpPr>
      <dsp:spPr>
        <a:xfrm>
          <a:off x="2692408" y="2797978"/>
          <a:ext cx="1210333" cy="80688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Art. 5(2) contract between assignments</a:t>
          </a:r>
        </a:p>
      </dsp:txBody>
      <dsp:txXfrm>
        <a:off x="2716041" y="2821611"/>
        <a:ext cx="1163067" cy="759623"/>
      </dsp:txXfrm>
    </dsp:sp>
    <dsp:sp modelId="{B38CFF7A-1C31-4470-98A1-9D181599ABF4}">
      <dsp:nvSpPr>
        <dsp:cNvPr id="0" name=""/>
        <dsp:cNvSpPr/>
      </dsp:nvSpPr>
      <dsp:spPr>
        <a:xfrm>
          <a:off x="4950745" y="2475223"/>
          <a:ext cx="786716" cy="322755"/>
        </a:xfrm>
        <a:custGeom>
          <a:avLst/>
          <a:gdLst/>
          <a:ahLst/>
          <a:cxnLst/>
          <a:rect l="0" t="0" r="0" b="0"/>
          <a:pathLst>
            <a:path>
              <a:moveTo>
                <a:pt x="786716" y="0"/>
              </a:moveTo>
              <a:lnTo>
                <a:pt x="786716" y="161377"/>
              </a:lnTo>
              <a:lnTo>
                <a:pt x="0" y="161377"/>
              </a:lnTo>
              <a:lnTo>
                <a:pt x="0" y="322755"/>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ED5393-4FA5-46A3-B5B0-D094C9E18E5A}">
      <dsp:nvSpPr>
        <dsp:cNvPr id="0" name=""/>
        <dsp:cNvSpPr/>
      </dsp:nvSpPr>
      <dsp:spPr>
        <a:xfrm>
          <a:off x="4265842" y="2797978"/>
          <a:ext cx="1369807" cy="124693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kern="1200" dirty="0"/>
            <a:t>Art. 5(3)</a:t>
          </a:r>
        </a:p>
        <a:p>
          <a:pPr marL="0" lvl="0" indent="0" algn="ctr" defTabSz="466725">
            <a:lnSpc>
              <a:spcPct val="90000"/>
            </a:lnSpc>
            <a:spcBef>
              <a:spcPct val="0"/>
            </a:spcBef>
            <a:spcAft>
              <a:spcPct val="35000"/>
            </a:spcAft>
            <a:buNone/>
          </a:pPr>
          <a:r>
            <a:rPr lang="en-US" sz="1100" kern="1200" dirty="0"/>
            <a:t>Collective agreements to establish different working and employment conditions</a:t>
          </a:r>
        </a:p>
      </dsp:txBody>
      <dsp:txXfrm>
        <a:off x="4302363" y="2834499"/>
        <a:ext cx="1296765" cy="1173892"/>
      </dsp:txXfrm>
    </dsp:sp>
    <dsp:sp modelId="{E639C8D2-D99A-4030-9D2A-EEC2A1A8BFCC}">
      <dsp:nvSpPr>
        <dsp:cNvPr id="0" name=""/>
        <dsp:cNvSpPr/>
      </dsp:nvSpPr>
      <dsp:spPr>
        <a:xfrm>
          <a:off x="5737462" y="2475223"/>
          <a:ext cx="866453" cy="322755"/>
        </a:xfrm>
        <a:custGeom>
          <a:avLst/>
          <a:gdLst/>
          <a:ahLst/>
          <a:cxnLst/>
          <a:rect l="0" t="0" r="0" b="0"/>
          <a:pathLst>
            <a:path>
              <a:moveTo>
                <a:pt x="0" y="0"/>
              </a:moveTo>
              <a:lnTo>
                <a:pt x="0" y="161377"/>
              </a:lnTo>
              <a:lnTo>
                <a:pt x="866453" y="161377"/>
              </a:lnTo>
              <a:lnTo>
                <a:pt x="866453" y="322755"/>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8A63B4-0188-49E7-9505-87C1BC90B514}">
      <dsp:nvSpPr>
        <dsp:cNvPr id="0" name=""/>
        <dsp:cNvSpPr/>
      </dsp:nvSpPr>
      <dsp:spPr>
        <a:xfrm>
          <a:off x="5998749" y="2797978"/>
          <a:ext cx="1210333" cy="137999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Art. 5(4): where no </a:t>
          </a:r>
          <a:r>
            <a:rPr lang="en-US" sz="1300" kern="1200" dirty="0" err="1"/>
            <a:t>erga</a:t>
          </a:r>
          <a:r>
            <a:rPr lang="en-US" sz="1300" kern="1200" dirty="0"/>
            <a:t> </a:t>
          </a:r>
          <a:r>
            <a:rPr lang="en-US" sz="1300" kern="1200" dirty="0" err="1"/>
            <a:t>omnes</a:t>
          </a:r>
          <a:r>
            <a:rPr lang="en-US" sz="1300" kern="1200" dirty="0"/>
            <a:t> effect; different approach, incl qualifying period</a:t>
          </a:r>
        </a:p>
      </dsp:txBody>
      <dsp:txXfrm>
        <a:off x="6034198" y="2833427"/>
        <a:ext cx="1139435" cy="1309100"/>
      </dsp:txXfrm>
    </dsp:sp>
    <dsp:sp modelId="{797EF71F-1C77-4DD9-8E5C-9CAFA369722E}">
      <dsp:nvSpPr>
        <dsp:cNvPr id="0" name=""/>
        <dsp:cNvSpPr/>
      </dsp:nvSpPr>
      <dsp:spPr>
        <a:xfrm>
          <a:off x="5737462" y="2475223"/>
          <a:ext cx="2439887" cy="322755"/>
        </a:xfrm>
        <a:custGeom>
          <a:avLst/>
          <a:gdLst/>
          <a:ahLst/>
          <a:cxnLst/>
          <a:rect l="0" t="0" r="0" b="0"/>
          <a:pathLst>
            <a:path>
              <a:moveTo>
                <a:pt x="0" y="0"/>
              </a:moveTo>
              <a:lnTo>
                <a:pt x="0" y="161377"/>
              </a:lnTo>
              <a:lnTo>
                <a:pt x="2439887" y="161377"/>
              </a:lnTo>
              <a:lnTo>
                <a:pt x="2439887" y="322755"/>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69A5CE-DEBF-4294-9968-538CED044F5F}">
      <dsp:nvSpPr>
        <dsp:cNvPr id="0" name=""/>
        <dsp:cNvSpPr/>
      </dsp:nvSpPr>
      <dsp:spPr>
        <a:xfrm>
          <a:off x="7572182" y="2797978"/>
          <a:ext cx="1210333" cy="80688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Art. 5(5) abuse</a:t>
          </a:r>
        </a:p>
      </dsp:txBody>
      <dsp:txXfrm>
        <a:off x="7595815" y="2821611"/>
        <a:ext cx="1163067" cy="7596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0EA07D-02C0-4D28-88F2-30F1C682E91A}">
      <dsp:nvSpPr>
        <dsp:cNvPr id="0" name=""/>
        <dsp:cNvSpPr/>
      </dsp:nvSpPr>
      <dsp:spPr>
        <a:xfrm>
          <a:off x="1830479" y="706"/>
          <a:ext cx="1130601" cy="1130601"/>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Agency</a:t>
          </a:r>
        </a:p>
      </dsp:txBody>
      <dsp:txXfrm>
        <a:off x="1996052" y="166279"/>
        <a:ext cx="799455" cy="799455"/>
      </dsp:txXfrm>
    </dsp:sp>
    <dsp:sp modelId="{67A6A2A2-C8C1-4BC2-A70F-7F0A34D7152A}">
      <dsp:nvSpPr>
        <dsp:cNvPr id="0" name=""/>
        <dsp:cNvSpPr/>
      </dsp:nvSpPr>
      <dsp:spPr>
        <a:xfrm>
          <a:off x="2067906" y="1223113"/>
          <a:ext cx="655748" cy="655748"/>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2154825" y="1473871"/>
        <a:ext cx="481910" cy="154232"/>
      </dsp:txXfrm>
    </dsp:sp>
    <dsp:sp modelId="{BEED5BBC-8AC1-4861-B8E4-3F46681ADB77}">
      <dsp:nvSpPr>
        <dsp:cNvPr id="0" name=""/>
        <dsp:cNvSpPr/>
      </dsp:nvSpPr>
      <dsp:spPr>
        <a:xfrm>
          <a:off x="1830479" y="1970666"/>
          <a:ext cx="1130601" cy="1130601"/>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individual</a:t>
          </a:r>
        </a:p>
      </dsp:txBody>
      <dsp:txXfrm>
        <a:off x="1996052" y="2136239"/>
        <a:ext cx="799455" cy="799455"/>
      </dsp:txXfrm>
    </dsp:sp>
    <dsp:sp modelId="{95AF5609-2566-4F69-8170-0D3F83CD0E0B}">
      <dsp:nvSpPr>
        <dsp:cNvPr id="0" name=""/>
        <dsp:cNvSpPr/>
      </dsp:nvSpPr>
      <dsp:spPr>
        <a:xfrm>
          <a:off x="3130671" y="1340695"/>
          <a:ext cx="359531" cy="42058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3130671" y="1424812"/>
        <a:ext cx="251672" cy="252349"/>
      </dsp:txXfrm>
    </dsp:sp>
    <dsp:sp modelId="{6ABB8E6D-8489-4258-9EBF-5EAC8EDEBDB5}">
      <dsp:nvSpPr>
        <dsp:cNvPr id="0" name=""/>
        <dsp:cNvSpPr/>
      </dsp:nvSpPr>
      <dsp:spPr>
        <a:xfrm>
          <a:off x="3639442" y="420385"/>
          <a:ext cx="2261203" cy="2261203"/>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User undertaking</a:t>
          </a:r>
        </a:p>
      </dsp:txBody>
      <dsp:txXfrm>
        <a:off x="3970588" y="751531"/>
        <a:ext cx="1598911" cy="159891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E38B22-9F04-4B59-A672-50927AA41674}">
      <dsp:nvSpPr>
        <dsp:cNvPr id="0" name=""/>
        <dsp:cNvSpPr/>
      </dsp:nvSpPr>
      <dsp:spPr>
        <a:xfrm>
          <a:off x="1584485" y="370"/>
          <a:ext cx="2186075" cy="12144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Employers association</a:t>
          </a:r>
        </a:p>
      </dsp:txBody>
      <dsp:txXfrm>
        <a:off x="1620056" y="35941"/>
        <a:ext cx="2114933" cy="1143344"/>
      </dsp:txXfrm>
    </dsp:sp>
    <dsp:sp modelId="{3C417CDB-FC5F-4E9B-9B2D-06091FA521E2}">
      <dsp:nvSpPr>
        <dsp:cNvPr id="0" name=""/>
        <dsp:cNvSpPr/>
      </dsp:nvSpPr>
      <dsp:spPr>
        <a:xfrm rot="5400000">
          <a:off x="2449806" y="1245219"/>
          <a:ext cx="455432" cy="54651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2513567" y="1290762"/>
        <a:ext cx="327910" cy="318802"/>
      </dsp:txXfrm>
    </dsp:sp>
    <dsp:sp modelId="{26246E41-D6D4-4356-9B0B-6D6ABD20189D}">
      <dsp:nvSpPr>
        <dsp:cNvPr id="0" name=""/>
        <dsp:cNvSpPr/>
      </dsp:nvSpPr>
      <dsp:spPr>
        <a:xfrm>
          <a:off x="1584485" y="1822100"/>
          <a:ext cx="2186075" cy="12144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Trade unions</a:t>
          </a:r>
        </a:p>
      </dsp:txBody>
      <dsp:txXfrm>
        <a:off x="1620056" y="1857671"/>
        <a:ext cx="2114933" cy="11433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46CBB4-7702-43E6-B4D1-46F20C7063FF}">
      <dsp:nvSpPr>
        <dsp:cNvPr id="0" name=""/>
        <dsp:cNvSpPr/>
      </dsp:nvSpPr>
      <dsp:spPr>
        <a:xfrm>
          <a:off x="0" y="170828"/>
          <a:ext cx="7731125" cy="355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0" kern="1200" dirty="0"/>
            <a:t>Article 5(3) ‘by its reference to the concept of ‘overall protection of temporary agency workers’, does not require any account to be taken of a level of protection specific to temporary agency workers that is greater than that laid down for workers in general by provisions on </a:t>
          </a:r>
          <a:r>
            <a:rPr lang="en-US" sz="1900" b="0" i="1" kern="1200" dirty="0"/>
            <a:t>basic working</a:t>
          </a:r>
          <a:r>
            <a:rPr lang="en-US" sz="1900" b="0" kern="1200" dirty="0"/>
            <a:t> </a:t>
          </a:r>
          <a:r>
            <a:rPr lang="en-US" sz="1900" b="0" i="1" kern="1200" dirty="0"/>
            <a:t>and employment conditions</a:t>
          </a:r>
          <a:r>
            <a:rPr lang="en-US" sz="1900" b="0" kern="1200" dirty="0"/>
            <a:t> under national and EU law. However, where the social partners, by means of a collective agreement, </a:t>
          </a:r>
          <a:r>
            <a:rPr lang="en-US" sz="1900" b="0" kern="1200" dirty="0" err="1"/>
            <a:t>authorise</a:t>
          </a:r>
          <a:r>
            <a:rPr lang="en-US" sz="1900" b="0" kern="1200" dirty="0"/>
            <a:t> differences in treatment with regard to </a:t>
          </a:r>
          <a:r>
            <a:rPr lang="en-US" sz="1900" b="0" i="1" kern="1200" dirty="0"/>
            <a:t>basic working and employment conditions</a:t>
          </a:r>
          <a:r>
            <a:rPr lang="en-US" sz="1900" b="0" kern="1200" dirty="0"/>
            <a:t> to the detriment of temporary agency workers, that collective agreement must, in order to respect the overall protection of the temporary agency workers concerned, afford them advantages in terms of </a:t>
          </a:r>
          <a:r>
            <a:rPr lang="en-US" sz="1900" b="0" i="1" kern="1200" dirty="0"/>
            <a:t>basic working and employment conditions</a:t>
          </a:r>
          <a:r>
            <a:rPr lang="en-US" sz="1900" b="0" kern="1200" dirty="0"/>
            <a:t> which are such as to compensate for the difference in treatment they suffer.’</a:t>
          </a:r>
        </a:p>
      </dsp:txBody>
      <dsp:txXfrm>
        <a:off x="173629" y="344457"/>
        <a:ext cx="7383867" cy="320954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B8550-4097-487A-9E1C-A2BB360D7954}">
      <dsp:nvSpPr>
        <dsp:cNvPr id="0" name=""/>
        <dsp:cNvSpPr/>
      </dsp:nvSpPr>
      <dsp:spPr>
        <a:xfrm>
          <a:off x="0" y="52217"/>
          <a:ext cx="7731125" cy="29975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kern="1200" dirty="0"/>
            <a:t>Article 5(3) means ‘that compliance with the obligation to respect the overall protection of temporary agency workers must be assessed, in concrete terms, by comparing, for a given job, </a:t>
          </a:r>
          <a:r>
            <a:rPr lang="en-US" sz="2100" b="0" i="1" kern="1200" dirty="0"/>
            <a:t>the basic working and employment conditions</a:t>
          </a:r>
          <a:r>
            <a:rPr lang="en-US" sz="2100" b="0" kern="1200" dirty="0"/>
            <a:t> applicable to workers recruited directly by the user undertaking with those applicable to temporary agency workers, in order to be able to determine whether the countervailing benefits afforded in respect of those basic conditions can counterbalance the effects of the difference in treatment suffered.’</a:t>
          </a:r>
        </a:p>
      </dsp:txBody>
      <dsp:txXfrm>
        <a:off x="146328" y="198545"/>
        <a:ext cx="7438469" cy="270488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66CACE-05C9-422B-9DA1-5AA9F21A5883}">
      <dsp:nvSpPr>
        <dsp:cNvPr id="0" name=""/>
        <dsp:cNvSpPr/>
      </dsp:nvSpPr>
      <dsp:spPr>
        <a:xfrm>
          <a:off x="0" y="224207"/>
          <a:ext cx="7731125" cy="2653559"/>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0" kern="1200" dirty="0"/>
            <a:t>Article 5(3) of Directive 2008/104 must be interpreted as meaning that the obligation to respect the overall protection of temporary agency workers does not require the temporary agency worker concerned to have a permanent contract of employment with a temporary-work agency.</a:t>
          </a:r>
        </a:p>
      </dsp:txBody>
      <dsp:txXfrm>
        <a:off x="129536" y="353743"/>
        <a:ext cx="7472053" cy="239448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0CABEE-F552-4CB5-93F7-A41515DAC8D1}">
      <dsp:nvSpPr>
        <dsp:cNvPr id="0" name=""/>
        <dsp:cNvSpPr/>
      </dsp:nvSpPr>
      <dsp:spPr>
        <a:xfrm>
          <a:off x="0" y="161027"/>
          <a:ext cx="7731125" cy="27799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0" kern="1200" dirty="0"/>
            <a:t>Article 5(3) means ‘that the national legislature is not required to lay down the conditions and criteria designed to respect the overall protection of temporary agency workers, within the meaning of that provision, where the Member State concerned gives the social partners the option of upholding or concluding collective agreements which </a:t>
          </a:r>
          <a:r>
            <a:rPr lang="en-US" sz="2200" b="0" kern="1200" dirty="0" err="1"/>
            <a:t>authorise</a:t>
          </a:r>
          <a:r>
            <a:rPr lang="en-US" sz="2200" b="0" kern="1200" dirty="0"/>
            <a:t> differences in treatment with regard to basic working and employment conditions to the detriment of those workers.</a:t>
          </a:r>
        </a:p>
      </dsp:txBody>
      <dsp:txXfrm>
        <a:off x="135705" y="296732"/>
        <a:ext cx="7459715" cy="250851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6708EB6-47FE-4C4A-B690-2197963C8330}" type="datetimeFigureOut">
              <a:rPr lang="en-GB" smtClean="0"/>
              <a:t>27/05/2023</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653684DF-43FF-4971-A5A4-3C77DEB8D5CB}" type="slidenum">
              <a:rPr lang="en-GB" smtClean="0"/>
              <a:t>‹#›</a:t>
            </a:fld>
            <a:endParaRPr lang="en-GB"/>
          </a:p>
        </p:txBody>
      </p:sp>
    </p:spTree>
    <p:extLst>
      <p:ext uri="{BB962C8B-B14F-4D97-AF65-F5344CB8AC3E}">
        <p14:creationId xmlns:p14="http://schemas.microsoft.com/office/powerpoint/2010/main" val="3876569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FF0A28C-AAAE-48A9-B4E6-ADE6C6A28D41}" type="slidenum">
              <a:rPr lang="en-GB" smtClean="0"/>
              <a:t>26</a:t>
            </a:fld>
            <a:endParaRPr lang="en-GB"/>
          </a:p>
        </p:txBody>
      </p:sp>
    </p:spTree>
    <p:extLst>
      <p:ext uri="{BB962C8B-B14F-4D97-AF65-F5344CB8AC3E}">
        <p14:creationId xmlns:p14="http://schemas.microsoft.com/office/powerpoint/2010/main" val="1827040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5/27/2023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5/27/2023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5/27/2023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5/27/2023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E8069-E495-0CCA-1D40-99F663939B32}"/>
              </a:ext>
            </a:extLst>
          </p:cNvPr>
          <p:cNvSpPr>
            <a:spLocks noGrp="1"/>
          </p:cNvSpPr>
          <p:nvPr>
            <p:ph type="ctrTitle"/>
          </p:nvPr>
        </p:nvSpPr>
        <p:spPr/>
        <p:txBody>
          <a:bodyPr>
            <a:normAutofit fontScale="90000"/>
          </a:bodyPr>
          <a:lstStyle/>
          <a:p>
            <a:r>
              <a:rPr lang="en-GB" dirty="0"/>
              <a:t>Recent developments in the case law of the court of justice</a:t>
            </a:r>
          </a:p>
        </p:txBody>
      </p:sp>
      <p:sp>
        <p:nvSpPr>
          <p:cNvPr id="3" name="Subtitle 2">
            <a:extLst>
              <a:ext uri="{FF2B5EF4-FFF2-40B4-BE49-F238E27FC236}">
                <a16:creationId xmlns:a16="http://schemas.microsoft.com/office/drawing/2014/main" id="{5C183BE4-4FA6-05C9-9AD6-70EEB0C8AC97}"/>
              </a:ext>
            </a:extLst>
          </p:cNvPr>
          <p:cNvSpPr>
            <a:spLocks noGrp="1"/>
          </p:cNvSpPr>
          <p:nvPr>
            <p:ph type="subTitle" idx="1"/>
          </p:nvPr>
        </p:nvSpPr>
        <p:spPr/>
        <p:txBody>
          <a:bodyPr/>
          <a:lstStyle/>
          <a:p>
            <a:r>
              <a:rPr lang="en-GB" dirty="0"/>
              <a:t>Catherine Barnard</a:t>
            </a:r>
          </a:p>
          <a:p>
            <a:r>
              <a:rPr lang="en-GB" dirty="0"/>
              <a:t>Trinity College, Cambridge</a:t>
            </a:r>
          </a:p>
        </p:txBody>
      </p:sp>
    </p:spTree>
    <p:extLst>
      <p:ext uri="{BB962C8B-B14F-4D97-AF65-F5344CB8AC3E}">
        <p14:creationId xmlns:p14="http://schemas.microsoft.com/office/powerpoint/2010/main" val="2102294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ECJ ruling I</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82520270"/>
              </p:ext>
            </p:extLst>
          </p:nvPr>
        </p:nvGraphicFramePr>
        <p:xfrm>
          <a:off x="2230438" y="2638425"/>
          <a:ext cx="7731125" cy="3879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8843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ECJ Ruling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6063738"/>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333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ECJ ruling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4148098"/>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6216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ECJ Ruling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71248191"/>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5342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ECJ ruling</a:t>
            </a:r>
          </a:p>
        </p:txBody>
      </p:sp>
      <p:sp>
        <p:nvSpPr>
          <p:cNvPr id="3" name="Content Placeholder 2"/>
          <p:cNvSpPr>
            <a:spLocks noGrp="1"/>
          </p:cNvSpPr>
          <p:nvPr>
            <p:ph idx="1"/>
          </p:nvPr>
        </p:nvSpPr>
        <p:spPr/>
        <p:txBody>
          <a:bodyPr>
            <a:normAutofit/>
          </a:bodyPr>
          <a:lstStyle/>
          <a:p>
            <a:r>
              <a:rPr lang="en-US" sz="2400" dirty="0"/>
              <a:t>Article 5(3) of Directive 2008/104 must be interpreted as meaning that collective agreements which </a:t>
            </a:r>
            <a:r>
              <a:rPr lang="en-US" sz="2400" dirty="0" err="1"/>
              <a:t>authorise</a:t>
            </a:r>
            <a:r>
              <a:rPr lang="en-US" sz="2400" dirty="0"/>
              <a:t>, under that provision, differences in treatment with regard to basic working and employment conditions to the detriment of temporary agency workers must be amenable to effective judicial review in order to determine whether the social partners have complied with their obligation to respect the overall protection of those workers.</a:t>
            </a:r>
          </a:p>
          <a:p>
            <a:endParaRPr lang="en-GB" sz="2400" dirty="0"/>
          </a:p>
        </p:txBody>
      </p:sp>
    </p:spTree>
    <p:extLst>
      <p:ext uri="{BB962C8B-B14F-4D97-AF65-F5344CB8AC3E}">
        <p14:creationId xmlns:p14="http://schemas.microsoft.com/office/powerpoint/2010/main" val="135833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FB661C-7621-1052-C43B-FA24F6FA8ACE}"/>
              </a:ext>
            </a:extLst>
          </p:cNvPr>
          <p:cNvSpPr>
            <a:spLocks noGrp="1"/>
          </p:cNvSpPr>
          <p:nvPr>
            <p:ph type="ctrTitle"/>
          </p:nvPr>
        </p:nvSpPr>
        <p:spPr/>
        <p:txBody>
          <a:bodyPr/>
          <a:lstStyle/>
          <a:p>
            <a:r>
              <a:rPr lang="en-GB" dirty="0"/>
              <a:t>Discrimination law</a:t>
            </a:r>
          </a:p>
        </p:txBody>
      </p:sp>
      <p:sp>
        <p:nvSpPr>
          <p:cNvPr id="5" name="Subtitle 4">
            <a:extLst>
              <a:ext uri="{FF2B5EF4-FFF2-40B4-BE49-F238E27FC236}">
                <a16:creationId xmlns:a16="http://schemas.microsoft.com/office/drawing/2014/main" id="{ECEDE337-5684-3C78-6575-A9A81725450F}"/>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941726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858" y="964692"/>
            <a:ext cx="3259817" cy="2489708"/>
          </a:xfrm>
        </p:spPr>
        <p:txBody>
          <a:bodyPr>
            <a:normAutofit fontScale="90000"/>
          </a:bodyPr>
          <a:lstStyle/>
          <a:p>
            <a:r>
              <a:rPr lang="en-GB" dirty="0"/>
              <a:t>Overview: the principle of non-discrimination in Dir 2000/78</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96318906"/>
              </p:ext>
            </p:extLst>
          </p:nvPr>
        </p:nvGraphicFramePr>
        <p:xfrm>
          <a:off x="2213428" y="486229"/>
          <a:ext cx="8229600" cy="6010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allout: Left Arrow 2">
            <a:extLst>
              <a:ext uri="{FF2B5EF4-FFF2-40B4-BE49-F238E27FC236}">
                <a16:creationId xmlns:a16="http://schemas.microsoft.com/office/drawing/2014/main" id="{901B82CC-0FE9-BE5C-1E41-F943B1A2BC5F}"/>
              </a:ext>
            </a:extLst>
          </p:cNvPr>
          <p:cNvSpPr/>
          <p:nvPr/>
        </p:nvSpPr>
        <p:spPr>
          <a:xfrm>
            <a:off x="7111404" y="467179"/>
            <a:ext cx="4242396" cy="914400"/>
          </a:xfrm>
          <a:prstGeom prst="leftArrowCallou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bg1"/>
                </a:solidFill>
              </a:rPr>
              <a:t>Art. 5(2): Directive is without prejudice to measures laid down by national law which, in a democratic society, are necessary for public security, public order, prevention of criminal offences, protection of health and protection of rights and freedoms of others</a:t>
            </a:r>
          </a:p>
        </p:txBody>
      </p:sp>
    </p:spTree>
    <p:extLst>
      <p:ext uri="{BB962C8B-B14F-4D97-AF65-F5344CB8AC3E}">
        <p14:creationId xmlns:p14="http://schemas.microsoft.com/office/powerpoint/2010/main" val="1980897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68B41B-0EEE-4D84-838C-86A340B6A2B2}"/>
              </a:ext>
            </a:extLst>
          </p:cNvPr>
          <p:cNvSpPr>
            <a:spLocks noGrp="1"/>
          </p:cNvSpPr>
          <p:nvPr>
            <p:ph type="title"/>
          </p:nvPr>
        </p:nvSpPr>
        <p:spPr/>
        <p:txBody>
          <a:bodyPr/>
          <a:lstStyle/>
          <a:p>
            <a:r>
              <a:rPr lang="en-GB" dirty="0"/>
              <a:t>Conditions for access</a:t>
            </a:r>
          </a:p>
        </p:txBody>
      </p:sp>
      <p:sp>
        <p:nvSpPr>
          <p:cNvPr id="5" name="Text Placeholder 4">
            <a:extLst>
              <a:ext uri="{FF2B5EF4-FFF2-40B4-BE49-F238E27FC236}">
                <a16:creationId xmlns:a16="http://schemas.microsoft.com/office/drawing/2014/main" id="{E3299E6C-1BBD-4E4B-A0C0-66EC9682855C}"/>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982140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70A20-E862-44BD-8C5A-83E15E52CB5E}"/>
              </a:ext>
            </a:extLst>
          </p:cNvPr>
          <p:cNvSpPr>
            <a:spLocks noGrp="1"/>
          </p:cNvSpPr>
          <p:nvPr>
            <p:ph type="title"/>
          </p:nvPr>
        </p:nvSpPr>
        <p:spPr/>
        <p:txBody>
          <a:bodyPr/>
          <a:lstStyle/>
          <a:p>
            <a:r>
              <a:rPr lang="en-GB" sz="2800" kern="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rPr>
              <a:t>Conditions for access</a:t>
            </a:r>
            <a:endParaRPr lang="en-GB" dirty="0">
              <a:solidFill>
                <a:schemeClr val="tx1"/>
              </a:solidFill>
              <a:latin typeface="Gill Sans MT" panose="020B0502020104020203" pitchFamily="34" charset="0"/>
            </a:endParaRPr>
          </a:p>
        </p:txBody>
      </p:sp>
      <p:sp>
        <p:nvSpPr>
          <p:cNvPr id="3" name="Content Placeholder 2">
            <a:extLst>
              <a:ext uri="{FF2B5EF4-FFF2-40B4-BE49-F238E27FC236}">
                <a16:creationId xmlns:a16="http://schemas.microsoft.com/office/drawing/2014/main" id="{F59253C3-03F0-4C1C-90B5-536641CD4146}"/>
              </a:ext>
            </a:extLst>
          </p:cNvPr>
          <p:cNvSpPr>
            <a:spLocks noGrp="1"/>
          </p:cNvSpPr>
          <p:nvPr>
            <p:ph idx="1"/>
          </p:nvPr>
        </p:nvSpPr>
        <p:spPr>
          <a:xfrm>
            <a:off x="1631060" y="2704148"/>
            <a:ext cx="8446389" cy="4000881"/>
          </a:xfrm>
        </p:spPr>
        <p:txBody>
          <a:bodyPr>
            <a:normAutofit/>
          </a:bodyPr>
          <a:lstStyle/>
          <a:p>
            <a:pPr marL="0" lvl="0" indent="0">
              <a:lnSpc>
                <a:spcPct val="107000"/>
              </a:lnSpc>
              <a:buNone/>
            </a:pPr>
            <a:r>
              <a:rPr lang="en-GB" sz="2000" dirty="0">
                <a:effectLst/>
                <a:latin typeface="Calibri" panose="020F0502020204030204" pitchFamily="34" charset="0"/>
                <a:ea typeface="Calibri" panose="020F0502020204030204" pitchFamily="34" charset="0"/>
                <a:cs typeface="Times New Roman" panose="02020603050405020304" pitchFamily="18" charset="0"/>
              </a:rPr>
              <a:t>Art. 3(1)(a): …this Directive shall apply to </a:t>
            </a:r>
            <a:r>
              <a:rPr lang="en-GB"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all persons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r>
              <a:rPr lang="en-GB" sz="2000" dirty="0">
                <a:effectLst/>
                <a:latin typeface="Calibri" panose="020F0502020204030204" pitchFamily="34" charset="0"/>
                <a:ea typeface="Calibri" panose="020F0502020204030204" pitchFamily="34" charset="0"/>
                <a:cs typeface="Times New Roman" panose="02020603050405020304" pitchFamily="18" charset="0"/>
              </a:rPr>
              <a:t>as regards both the public and private sectors, including public bodies, in relation to:</a:t>
            </a:r>
          </a:p>
          <a:p>
            <a:pPr marL="0" lvl="0" indent="0">
              <a:lnSpc>
                <a:spcPct val="107000"/>
              </a:lnSpc>
              <a:buNone/>
            </a:pPr>
            <a:r>
              <a:rPr lang="en-GB" sz="2000" dirty="0">
                <a:effectLst/>
                <a:latin typeface="Calibri" panose="020F0502020204030204" pitchFamily="34" charset="0"/>
                <a:ea typeface="Calibri" panose="020F0502020204030204" pitchFamily="34" charset="0"/>
                <a:cs typeface="Times New Roman" panose="02020603050405020304" pitchFamily="18" charset="0"/>
              </a:rPr>
              <a:t>(a) Conditions for access to </a:t>
            </a:r>
            <a:r>
              <a:rPr lang="en-GB"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employment</a:t>
            </a:r>
            <a:r>
              <a:rPr lang="en-GB" sz="2000" dirty="0">
                <a:effectLst/>
                <a:latin typeface="Calibri" panose="020F0502020204030204" pitchFamily="34" charset="0"/>
                <a:ea typeface="Calibri" panose="020F0502020204030204" pitchFamily="34" charset="0"/>
                <a:cs typeface="Times New Roman" panose="02020603050405020304" pitchFamily="18" charset="0"/>
              </a:rPr>
              <a:t>, to </a:t>
            </a:r>
            <a:r>
              <a:rPr lang="en-GB"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self-employment</a:t>
            </a:r>
            <a:r>
              <a:rPr lang="en-GB" sz="2000" dirty="0">
                <a:effectLst/>
                <a:latin typeface="Calibri" panose="020F0502020204030204" pitchFamily="34" charset="0"/>
                <a:ea typeface="Calibri" panose="020F0502020204030204" pitchFamily="34" charset="0"/>
                <a:cs typeface="Times New Roman" panose="02020603050405020304" pitchFamily="18" charset="0"/>
              </a:rPr>
              <a:t> or to </a:t>
            </a:r>
            <a:r>
              <a:rPr lang="en-GB"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occupation</a:t>
            </a:r>
            <a:r>
              <a:rPr lang="en-GB" sz="2000" dirty="0">
                <a:effectLst/>
                <a:latin typeface="Calibri" panose="020F0502020204030204" pitchFamily="34" charset="0"/>
                <a:ea typeface="Calibri" panose="020F0502020204030204" pitchFamily="34" charset="0"/>
                <a:cs typeface="Times New Roman" panose="02020603050405020304" pitchFamily="18" charset="0"/>
              </a:rPr>
              <a:t>, including selection criteria and recruitment conditions, …, including promotion …</a:t>
            </a:r>
          </a:p>
          <a:p>
            <a:pPr marL="0" lvl="0" indent="0">
              <a:lnSpc>
                <a:spcPct val="107000"/>
              </a:lnSpc>
              <a:buNone/>
            </a:pPr>
            <a:r>
              <a:rPr lang="en-GB" sz="2000" dirty="0">
                <a:effectLst/>
                <a:latin typeface="Calibri" panose="020F0502020204030204" pitchFamily="34" charset="0"/>
                <a:ea typeface="Calibri" panose="020F0502020204030204" pitchFamily="34" charset="0"/>
                <a:cs typeface="Times New Roman" panose="02020603050405020304" pitchFamily="18" charset="0"/>
              </a:rPr>
              <a:t>(c) Employment and working conditions, including </a:t>
            </a:r>
            <a:r>
              <a:rPr lang="en-GB"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dismissals</a:t>
            </a:r>
            <a:r>
              <a:rPr lang="en-GB" sz="2000" dirty="0">
                <a:effectLst/>
                <a:latin typeface="Calibri" panose="020F0502020204030204" pitchFamily="34" charset="0"/>
                <a:ea typeface="Calibri" panose="020F0502020204030204" pitchFamily="34" charset="0"/>
                <a:cs typeface="Times New Roman" panose="02020603050405020304" pitchFamily="18" charset="0"/>
              </a:rPr>
              <a:t> and </a:t>
            </a:r>
            <a:r>
              <a:rPr lang="en-GB"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pay</a:t>
            </a:r>
          </a:p>
          <a:p>
            <a:pPr marL="0" lvl="0" indent="0">
              <a:lnSpc>
                <a:spcPct val="107000"/>
              </a:lnSpc>
              <a:spcAft>
                <a:spcPts val="800"/>
              </a:spcAft>
              <a:buNone/>
            </a:pPr>
            <a:r>
              <a:rPr lang="en-GB" sz="2000" dirty="0">
                <a:effectLst/>
                <a:latin typeface="Calibri" panose="020F0502020204030204" pitchFamily="34" charset="0"/>
                <a:ea typeface="Calibri" panose="020F0502020204030204" pitchFamily="34" charset="0"/>
                <a:cs typeface="Times New Roman" panose="02020603050405020304" pitchFamily="18" charset="0"/>
              </a:rPr>
              <a:t>(d) membership of, and involvement in, an </a:t>
            </a:r>
            <a:r>
              <a:rPr lang="en-GB"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organisation of workers</a:t>
            </a:r>
            <a:r>
              <a:rPr lang="en-GB" sz="2000" dirty="0">
                <a:effectLst/>
                <a:latin typeface="Calibri" panose="020F0502020204030204" pitchFamily="34" charset="0"/>
                <a:ea typeface="Calibri" panose="020F0502020204030204" pitchFamily="34" charset="0"/>
                <a:cs typeface="Times New Roman" panose="02020603050405020304" pitchFamily="18" charset="0"/>
              </a:rPr>
              <a:t> or employers … including the benefits provided for by such organisations.</a:t>
            </a:r>
          </a:p>
          <a:p>
            <a:endParaRPr lang="en-GB" sz="2000" dirty="0"/>
          </a:p>
        </p:txBody>
      </p:sp>
    </p:spTree>
    <p:extLst>
      <p:ext uri="{BB962C8B-B14F-4D97-AF65-F5344CB8AC3E}">
        <p14:creationId xmlns:p14="http://schemas.microsoft.com/office/powerpoint/2010/main" val="1537845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1C612-8FAF-40E7-978B-84FA1E3E8D9D}"/>
              </a:ext>
            </a:extLst>
          </p:cNvPr>
          <p:cNvSpPr>
            <a:spLocks noGrp="1"/>
          </p:cNvSpPr>
          <p:nvPr>
            <p:ph type="title"/>
          </p:nvPr>
        </p:nvSpPr>
        <p:spPr/>
        <p:txBody>
          <a:bodyPr>
            <a:normAutofit/>
          </a:bodyPr>
          <a:lstStyle/>
          <a:p>
            <a:r>
              <a:rPr lang="en-GB" dirty="0">
                <a:effectLst/>
                <a:latin typeface="Gill Sans MT" panose="020B0502020104020203" pitchFamily="34" charset="0"/>
                <a:ea typeface="Calibri" panose="020F0502020204030204" pitchFamily="34" charset="0"/>
                <a:cs typeface="Times New Roman" panose="02020603050405020304" pitchFamily="18" charset="0"/>
              </a:rPr>
              <a:t>Case C-587/20 </a:t>
            </a:r>
            <a:r>
              <a:rPr lang="en-GB" i="1" dirty="0" err="1">
                <a:effectLst/>
                <a:latin typeface="Gill Sans MT" panose="020B0502020104020203" pitchFamily="34" charset="0"/>
                <a:ea typeface="Calibri" panose="020F0502020204030204" pitchFamily="34" charset="0"/>
                <a:cs typeface="Times New Roman" panose="02020603050405020304" pitchFamily="18" charset="0"/>
              </a:rPr>
              <a:t>Ligebehandlingsnaevnet</a:t>
            </a:r>
            <a:endParaRPr lang="en-GB" dirty="0">
              <a:latin typeface="Gill Sans MT" panose="020B0502020104020203" pitchFamily="34" charset="0"/>
            </a:endParaRPr>
          </a:p>
        </p:txBody>
      </p:sp>
      <p:sp>
        <p:nvSpPr>
          <p:cNvPr id="3" name="Content Placeholder 2">
            <a:extLst>
              <a:ext uri="{FF2B5EF4-FFF2-40B4-BE49-F238E27FC236}">
                <a16:creationId xmlns:a16="http://schemas.microsoft.com/office/drawing/2014/main" id="{BADABE74-BD62-492A-B10C-751FD630A3D6}"/>
              </a:ext>
            </a:extLst>
          </p:cNvPr>
          <p:cNvSpPr>
            <a:spLocks noGrp="1"/>
          </p:cNvSpPr>
          <p:nvPr>
            <p:ph idx="1"/>
          </p:nvPr>
        </p:nvSpPr>
        <p:spPr/>
        <p:txBody>
          <a:bodyPr>
            <a:normAutofit/>
          </a:bodyPr>
          <a:lstStyle/>
          <a:p>
            <a:pPr marL="342900" lvl="0" indent="-342900">
              <a:lnSpc>
                <a:spcPct val="107000"/>
              </a:lnSpc>
              <a:buFont typeface="Courier New" panose="02070309020205020404" pitchFamily="49" charset="0"/>
              <a:buChar char="o"/>
            </a:pPr>
            <a:r>
              <a:rPr lang="en-GB" sz="1800" dirty="0">
                <a:effectLst/>
                <a:latin typeface="Calibri" panose="020F0502020204030204" pitchFamily="34" charset="0"/>
                <a:ea typeface="Calibri" panose="020F0502020204030204" pitchFamily="34" charset="0"/>
                <a:cs typeface="Times New Roman" panose="02020603050405020304" pitchFamily="18" charset="0"/>
              </a:rPr>
              <a:t>Role of elected sector convenor in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HKPrivat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GB" sz="1800" dirty="0">
                <a:effectLst/>
                <a:latin typeface="Calibri" panose="020F0502020204030204" pitchFamily="34" charset="0"/>
                <a:ea typeface="Calibri" panose="020F0502020204030204" pitchFamily="34" charset="0"/>
                <a:cs typeface="Times New Roman" panose="02020603050405020304" pitchFamily="18" charset="0"/>
              </a:rPr>
              <a:t>Art 3(1)(a) covers conditions of access to any occupational activity, whatever its nature and characteristics of such activity. Those terms must be construed broadly, as is apparent from the different language versions of that provision’ [27]</a:t>
            </a:r>
          </a:p>
          <a:p>
            <a:pPr marL="342900" lvl="0" indent="-342900">
              <a:lnSpc>
                <a:spcPct val="107000"/>
              </a:lnSpc>
              <a:buFont typeface="Courier New" panose="02070309020205020404" pitchFamily="49" charset="0"/>
              <a:buChar char="o"/>
            </a:pPr>
            <a:r>
              <a:rPr lang="en-GB" sz="1800" dirty="0">
                <a:effectLst/>
                <a:latin typeface="Calibri" panose="020F0502020204030204" pitchFamily="34" charset="0"/>
                <a:ea typeface="Calibri" panose="020F0502020204030204" pitchFamily="34" charset="0"/>
                <a:cs typeface="Times New Roman" panose="02020603050405020304" pitchFamily="18" charset="0"/>
              </a:rPr>
              <a:t>Language of ‘employment’ and ‘occupation’ understood in their usual sense, not limited to posts occupied by ‘workers’ as defined under Art. 45 TFEU [28]</a:t>
            </a:r>
          </a:p>
          <a:p>
            <a:pPr marL="342900" lvl="0" indent="-342900">
              <a:lnSpc>
                <a:spcPct val="107000"/>
              </a:lnSpc>
              <a:buFont typeface="Courier New" panose="02070309020205020404" pitchFamily="49" charset="0"/>
              <a:buChar char="o"/>
            </a:pPr>
            <a:r>
              <a:rPr lang="en-GB" sz="1800" dirty="0">
                <a:effectLst/>
                <a:latin typeface="Calibri" panose="020F0502020204030204" pitchFamily="34" charset="0"/>
                <a:ea typeface="Calibri" panose="020F0502020204030204" pitchFamily="34" charset="0"/>
                <a:cs typeface="Times New Roman" panose="02020603050405020304" pitchFamily="18" charset="0"/>
              </a:rPr>
              <a:t>Post of sector convenor + real and genuine professional activity(full time/monthly salary)[35]</a:t>
            </a:r>
          </a:p>
        </p:txBody>
      </p:sp>
    </p:spTree>
    <p:extLst>
      <p:ext uri="{BB962C8B-B14F-4D97-AF65-F5344CB8AC3E}">
        <p14:creationId xmlns:p14="http://schemas.microsoft.com/office/powerpoint/2010/main" val="1087326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A4C1-6F46-8C46-4097-65B397BA45AC}"/>
              </a:ext>
            </a:extLst>
          </p:cNvPr>
          <p:cNvSpPr>
            <a:spLocks noGrp="1"/>
          </p:cNvSpPr>
          <p:nvPr>
            <p:ph type="title"/>
          </p:nvPr>
        </p:nvSpPr>
        <p:spPr/>
        <p:txBody>
          <a:bodyPr/>
          <a:lstStyle/>
          <a:p>
            <a:r>
              <a:rPr lang="en-GB" dirty="0"/>
              <a:t>contents</a:t>
            </a:r>
          </a:p>
        </p:txBody>
      </p:sp>
      <p:graphicFrame>
        <p:nvGraphicFramePr>
          <p:cNvPr id="4" name="Content Placeholder 3">
            <a:extLst>
              <a:ext uri="{FF2B5EF4-FFF2-40B4-BE49-F238E27FC236}">
                <a16:creationId xmlns:a16="http://schemas.microsoft.com/office/drawing/2014/main" id="{92EFF9CE-EBD2-4AF1-EEE7-44327A7ADA2F}"/>
              </a:ext>
            </a:extLst>
          </p:cNvPr>
          <p:cNvGraphicFramePr>
            <a:graphicFrameLocks noGrp="1"/>
          </p:cNvGraphicFramePr>
          <p:nvPr>
            <p:ph idx="1"/>
            <p:extLst>
              <p:ext uri="{D42A27DB-BD31-4B8C-83A1-F6EECF244321}">
                <p14:modId xmlns:p14="http://schemas.microsoft.com/office/powerpoint/2010/main" val="818756603"/>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14313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3FFFA-3DCD-48F3-94A3-9809048869AF}"/>
              </a:ext>
            </a:extLst>
          </p:cNvPr>
          <p:cNvSpPr>
            <a:spLocks noGrp="1"/>
          </p:cNvSpPr>
          <p:nvPr>
            <p:ph type="title"/>
          </p:nvPr>
        </p:nvSpPr>
        <p:spPr/>
        <p:txBody>
          <a:bodyPr/>
          <a:lstStyle/>
          <a:p>
            <a:r>
              <a:rPr lang="en-GB" dirty="0">
                <a:effectLst/>
                <a:latin typeface="Gill Sans MT" panose="020B0502020104020203" pitchFamily="34" charset="0"/>
                <a:ea typeface="Calibri" panose="020F0502020204030204" pitchFamily="34" charset="0"/>
                <a:cs typeface="Times New Roman" panose="02020603050405020304" pitchFamily="18" charset="0"/>
              </a:rPr>
              <a:t>Case C-587/20 </a:t>
            </a:r>
            <a:r>
              <a:rPr lang="en-GB" i="1" dirty="0" err="1">
                <a:effectLst/>
                <a:latin typeface="Gill Sans MT" panose="020B0502020104020203" pitchFamily="34" charset="0"/>
                <a:ea typeface="Calibri" panose="020F0502020204030204" pitchFamily="34" charset="0"/>
                <a:cs typeface="Times New Roman" panose="02020603050405020304" pitchFamily="18" charset="0"/>
              </a:rPr>
              <a:t>Ligebehandlingsnaevnet</a:t>
            </a:r>
            <a:endParaRPr lang="en-GB" dirty="0"/>
          </a:p>
        </p:txBody>
      </p:sp>
      <p:sp>
        <p:nvSpPr>
          <p:cNvPr id="3" name="Content Placeholder 2">
            <a:extLst>
              <a:ext uri="{FF2B5EF4-FFF2-40B4-BE49-F238E27FC236}">
                <a16:creationId xmlns:a16="http://schemas.microsoft.com/office/drawing/2014/main" id="{84AF9F81-AFC7-4154-AC9D-B68F526B9468}"/>
              </a:ext>
            </a:extLst>
          </p:cNvPr>
          <p:cNvSpPr>
            <a:spLocks noGrp="1"/>
          </p:cNvSpPr>
          <p:nvPr>
            <p:ph idx="1"/>
          </p:nvPr>
        </p:nvSpPr>
        <p:spPr/>
        <p:txBody>
          <a:bodyPr>
            <a:normAutofit/>
          </a:bodyPr>
          <a:lstStyle/>
          <a:p>
            <a:pPr marL="0" lvl="0" indent="0">
              <a:lnSpc>
                <a:spcPct val="107000"/>
              </a:lnSpc>
              <a:spcAft>
                <a:spcPts val="800"/>
              </a:spcAft>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NB some interesting points on freedom of association (</a:t>
            </a:r>
            <a:r>
              <a:rPr lang="en-GB" sz="2400" dirty="0" err="1">
                <a:effectLst/>
                <a:latin typeface="Calibri" panose="020F0502020204030204" pitchFamily="34" charset="0"/>
                <a:ea typeface="Calibri" panose="020F0502020204030204" pitchFamily="34" charset="0"/>
                <a:cs typeface="Times New Roman" panose="02020603050405020304" pitchFamily="18" charset="0"/>
              </a:rPr>
              <a:t>FoA</a:t>
            </a:r>
            <a:r>
              <a:rPr lang="en-GB" sz="2400" dirty="0">
                <a:effectLst/>
                <a:latin typeface="Calibri" panose="020F0502020204030204" pitchFamily="34" charset="0"/>
                <a:ea typeface="Calibri" panose="020F0502020204030204" pitchFamily="34" charset="0"/>
                <a:cs typeface="Times New Roman" panose="02020603050405020304" pitchFamily="18" charset="0"/>
              </a:rPr>
              <a:t>)</a:t>
            </a:r>
          </a:p>
          <a:p>
            <a:r>
              <a:rPr lang="en-GB" sz="2400" dirty="0">
                <a:effectLst/>
                <a:latin typeface="Calibri" panose="020F0502020204030204" pitchFamily="34" charset="0"/>
                <a:ea typeface="Calibri" panose="020F0502020204030204" pitchFamily="34" charset="0"/>
                <a:cs typeface="Times New Roman" panose="02020603050405020304" pitchFamily="18" charset="0"/>
              </a:rPr>
              <a:t>Right of organisation of workers to elect freely their representatives is part of </a:t>
            </a:r>
            <a:r>
              <a:rPr lang="en-GB" sz="2400" dirty="0" err="1">
                <a:effectLst/>
                <a:latin typeface="Calibri" panose="020F0502020204030204" pitchFamily="34" charset="0"/>
                <a:ea typeface="Calibri" panose="020F0502020204030204" pitchFamily="34" charset="0"/>
                <a:cs typeface="Times New Roman" panose="02020603050405020304" pitchFamily="18" charset="0"/>
              </a:rPr>
              <a:t>FoA</a:t>
            </a:r>
            <a:r>
              <a:rPr lang="en-GB" sz="2400" dirty="0">
                <a:effectLst/>
                <a:latin typeface="Calibri" panose="020F0502020204030204" pitchFamily="34" charset="0"/>
                <a:ea typeface="Calibri" panose="020F0502020204030204" pitchFamily="34" charset="0"/>
                <a:cs typeface="Times New Roman" panose="02020603050405020304" pitchFamily="18" charset="0"/>
              </a:rPr>
              <a:t> under Art. 12 of the Charter</a:t>
            </a:r>
          </a:p>
          <a:p>
            <a:r>
              <a:rPr lang="en-GB" sz="2400" dirty="0">
                <a:effectLst/>
                <a:latin typeface="Calibri" panose="020F0502020204030204" pitchFamily="34" charset="0"/>
                <a:ea typeface="Calibri" panose="020F0502020204030204" pitchFamily="34" charset="0"/>
                <a:cs typeface="Times New Roman" panose="02020603050405020304" pitchFamily="18" charset="0"/>
              </a:rPr>
              <a:t>which the Directive does not prejudice [42]; </a:t>
            </a:r>
          </a:p>
          <a:p>
            <a:r>
              <a:rPr lang="en-GB" sz="2400" dirty="0">
                <a:latin typeface="Calibri" panose="020F0502020204030204" pitchFamily="34" charset="0"/>
                <a:ea typeface="Calibri" panose="020F0502020204030204" pitchFamily="34" charset="0"/>
                <a:cs typeface="Times New Roman" panose="02020603050405020304" pitchFamily="18" charset="0"/>
              </a:rPr>
              <a:t>But </a:t>
            </a:r>
            <a:r>
              <a:rPr lang="en-GB" sz="2400" dirty="0" err="1">
                <a:effectLst/>
                <a:latin typeface="Calibri" panose="020F0502020204030204" pitchFamily="34" charset="0"/>
                <a:ea typeface="Calibri" panose="020F0502020204030204" pitchFamily="34" charset="0"/>
                <a:cs typeface="Times New Roman" panose="02020603050405020304" pitchFamily="18" charset="0"/>
              </a:rPr>
              <a:t>FoA</a:t>
            </a:r>
            <a:r>
              <a:rPr lang="en-GB" sz="2400" dirty="0">
                <a:effectLst/>
                <a:latin typeface="Calibri" panose="020F0502020204030204" pitchFamily="34" charset="0"/>
                <a:ea typeface="Calibri" panose="020F0502020204030204" pitchFamily="34" charset="0"/>
                <a:cs typeface="Times New Roman" panose="02020603050405020304" pitchFamily="18" charset="0"/>
              </a:rPr>
              <a:t> is not absolute and is read subject to eg the Equality Directives</a:t>
            </a:r>
            <a:endParaRPr lang="en-GB" sz="2400" dirty="0"/>
          </a:p>
          <a:p>
            <a:endParaRPr lang="en-GB" sz="2400" dirty="0"/>
          </a:p>
        </p:txBody>
      </p:sp>
    </p:spTree>
    <p:extLst>
      <p:ext uri="{BB962C8B-B14F-4D97-AF65-F5344CB8AC3E}">
        <p14:creationId xmlns:p14="http://schemas.microsoft.com/office/powerpoint/2010/main" val="2709412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87AC1-069E-F1F8-4EA9-DD91A75109A3}"/>
              </a:ext>
            </a:extLst>
          </p:cNvPr>
          <p:cNvSpPr>
            <a:spLocks noGrp="1"/>
          </p:cNvSpPr>
          <p:nvPr>
            <p:ph type="title"/>
          </p:nvPr>
        </p:nvSpPr>
        <p:spPr/>
        <p:txBody>
          <a:bodyPr/>
          <a:lstStyle/>
          <a:p>
            <a:r>
              <a:rPr lang="en-GB" dirty="0"/>
              <a:t>Case C-356/21 </a:t>
            </a:r>
            <a:r>
              <a:rPr lang="en-GB" i="1" dirty="0"/>
              <a:t>JK</a:t>
            </a:r>
            <a:endParaRPr lang="en-GB" dirty="0"/>
          </a:p>
        </p:txBody>
      </p:sp>
      <p:sp>
        <p:nvSpPr>
          <p:cNvPr id="3" name="Content Placeholder 2">
            <a:extLst>
              <a:ext uri="{FF2B5EF4-FFF2-40B4-BE49-F238E27FC236}">
                <a16:creationId xmlns:a16="http://schemas.microsoft.com/office/drawing/2014/main" id="{C857D285-2A95-DCAB-A6AE-83D309A7DB1C}"/>
              </a:ext>
            </a:extLst>
          </p:cNvPr>
          <p:cNvSpPr>
            <a:spLocks noGrp="1"/>
          </p:cNvSpPr>
          <p:nvPr>
            <p:ph idx="1"/>
          </p:nvPr>
        </p:nvSpPr>
        <p:spPr>
          <a:xfrm>
            <a:off x="2231136" y="2638044"/>
            <a:ext cx="7729728" cy="3934206"/>
          </a:xfrm>
        </p:spPr>
        <p:txBody>
          <a:bodyPr>
            <a:normAutofit lnSpcReduction="10000"/>
          </a:bodyPr>
          <a:lstStyle/>
          <a:p>
            <a:r>
              <a:rPr lang="en-GB" sz="2400" dirty="0"/>
              <a:t>JK performed series of short-term contracts making videos eg trailers for TP, state owned broadcaster in PL</a:t>
            </a:r>
          </a:p>
          <a:p>
            <a:r>
              <a:rPr lang="en-GB" sz="2400" dirty="0"/>
              <a:t>Following a reorganisation, JK was ‘positively evaluated’ to work with the new organisation and shifts were assigned to him.</a:t>
            </a:r>
          </a:p>
          <a:p>
            <a:r>
              <a:rPr lang="en-GB" sz="2400" dirty="0"/>
              <a:t>Three days before one of those shifts, he published a video on his </a:t>
            </a:r>
            <a:r>
              <a:rPr lang="en-GB" sz="2400" dirty="0" err="1"/>
              <a:t>Youtube</a:t>
            </a:r>
            <a:r>
              <a:rPr lang="en-GB" sz="2400" dirty="0"/>
              <a:t> channel (‘Love us at Christmas time) promoting tolerance towards same sex couples</a:t>
            </a:r>
          </a:p>
          <a:p>
            <a:r>
              <a:rPr lang="en-GB" sz="2400" dirty="0"/>
              <a:t>Told he was not longer entitled to come in for shifts or get new shifts</a:t>
            </a:r>
          </a:p>
        </p:txBody>
      </p:sp>
    </p:spTree>
    <p:extLst>
      <p:ext uri="{BB962C8B-B14F-4D97-AF65-F5344CB8AC3E}">
        <p14:creationId xmlns:p14="http://schemas.microsoft.com/office/powerpoint/2010/main" val="1416184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29BB9-B8F3-CD81-4BCF-DACB9F981A56}"/>
              </a:ext>
            </a:extLst>
          </p:cNvPr>
          <p:cNvSpPr>
            <a:spLocks noGrp="1"/>
          </p:cNvSpPr>
          <p:nvPr>
            <p:ph type="title"/>
          </p:nvPr>
        </p:nvSpPr>
        <p:spPr/>
        <p:txBody>
          <a:bodyPr/>
          <a:lstStyle/>
          <a:p>
            <a:r>
              <a:rPr lang="en-GB" dirty="0"/>
              <a:t>Case C-356/21 </a:t>
            </a:r>
            <a:r>
              <a:rPr lang="en-GB" i="1" dirty="0"/>
              <a:t>JK</a:t>
            </a:r>
            <a:endParaRPr lang="en-GB" dirty="0"/>
          </a:p>
        </p:txBody>
      </p:sp>
      <p:sp>
        <p:nvSpPr>
          <p:cNvPr id="3" name="Content Placeholder 2">
            <a:extLst>
              <a:ext uri="{FF2B5EF4-FFF2-40B4-BE49-F238E27FC236}">
                <a16:creationId xmlns:a16="http://schemas.microsoft.com/office/drawing/2014/main" id="{D22002D6-0AD0-3ABC-9022-6E58FC213332}"/>
              </a:ext>
            </a:extLst>
          </p:cNvPr>
          <p:cNvSpPr>
            <a:spLocks noGrp="1"/>
          </p:cNvSpPr>
          <p:nvPr>
            <p:ph idx="1"/>
          </p:nvPr>
        </p:nvSpPr>
        <p:spPr/>
        <p:txBody>
          <a:bodyPr>
            <a:normAutofit fontScale="92500" lnSpcReduction="20000"/>
          </a:bodyPr>
          <a:lstStyle/>
          <a:p>
            <a:r>
              <a:rPr lang="en-GB" sz="2800" dirty="0"/>
              <a:t>Self employment? </a:t>
            </a:r>
          </a:p>
          <a:p>
            <a:pPr lvl="1"/>
            <a:r>
              <a:rPr lang="en-GB" sz="2400" dirty="0"/>
              <a:t>NB Directive is not just about protecting the weaker party but seeks to eliminate ‘all discriminatory obstacles to access to livelihoods and to the capacity to contribute to society through work, irrespective of the legal form in which it is provided [43] </a:t>
            </a:r>
          </a:p>
          <a:p>
            <a:pPr lvl="1"/>
            <a:r>
              <a:rPr lang="en-GB" sz="2400" dirty="0"/>
              <a:t>Directive applies to ‘those activities [that] are genuine and are pursued in the context of a legal relationship characterised by a degree of stability’ [45]</a:t>
            </a:r>
          </a:p>
        </p:txBody>
      </p:sp>
    </p:spTree>
    <p:extLst>
      <p:ext uri="{BB962C8B-B14F-4D97-AF65-F5344CB8AC3E}">
        <p14:creationId xmlns:p14="http://schemas.microsoft.com/office/powerpoint/2010/main" val="482520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E90CB-D0DD-42BC-8927-FB9E4CCA968B}"/>
              </a:ext>
            </a:extLst>
          </p:cNvPr>
          <p:cNvSpPr>
            <a:spLocks noGrp="1"/>
          </p:cNvSpPr>
          <p:nvPr>
            <p:ph type="title"/>
          </p:nvPr>
        </p:nvSpPr>
        <p:spPr/>
        <p:txBody>
          <a:bodyPr/>
          <a:lstStyle/>
          <a:p>
            <a:r>
              <a:rPr lang="en-GB" dirty="0"/>
              <a:t>Case C-356/21 </a:t>
            </a:r>
            <a:r>
              <a:rPr lang="en-GB" i="1" dirty="0"/>
              <a:t>JK</a:t>
            </a:r>
            <a:endParaRPr lang="en-GB" dirty="0"/>
          </a:p>
        </p:txBody>
      </p:sp>
      <p:sp>
        <p:nvSpPr>
          <p:cNvPr id="3" name="Content Placeholder 2">
            <a:extLst>
              <a:ext uri="{FF2B5EF4-FFF2-40B4-BE49-F238E27FC236}">
                <a16:creationId xmlns:a16="http://schemas.microsoft.com/office/drawing/2014/main" id="{C7933BB5-D748-4042-9BFC-0A90077A292D}"/>
              </a:ext>
            </a:extLst>
          </p:cNvPr>
          <p:cNvSpPr>
            <a:spLocks noGrp="1"/>
          </p:cNvSpPr>
          <p:nvPr>
            <p:ph idx="1"/>
          </p:nvPr>
        </p:nvSpPr>
        <p:spPr/>
        <p:txBody>
          <a:bodyPr>
            <a:normAutofit fontScale="92500" lnSpcReduction="20000"/>
          </a:bodyPr>
          <a:lstStyle/>
          <a:p>
            <a:r>
              <a:rPr lang="en-GB" dirty="0"/>
              <a:t>Since ‘the activity pursued by the applicant constitutes a genuine and effective occupational, pursued on a personal and regular basis for the same recipient, enabling the applicant to earn his livelihood, in whole or in part, the question  whether conditions fort access to such an activity fall withing Article 3(1)(a) of Directive 2000/78 does not depend on  the classification of that activity as “employment” or “self-employment”, given that the scope of the provision of the Directive must be construed broadly’. [47]</a:t>
            </a:r>
          </a:p>
          <a:p>
            <a:r>
              <a:rPr lang="en-GB" dirty="0"/>
              <a:t>Also covered by the term dismissal (‘terminating the professional relationship) in Art. 3(1)(c) [63]</a:t>
            </a:r>
          </a:p>
          <a:p>
            <a:r>
              <a:rPr lang="en-GB" dirty="0"/>
              <a:t>Art. 2(5) doesn’t apply</a:t>
            </a:r>
          </a:p>
          <a:p>
            <a:r>
              <a:rPr lang="en-GB" dirty="0"/>
              <a:t>Art. 16 ‘freedom to conduct a business is not absolute but must be viewed in relation to its social function’ [75]</a:t>
            </a:r>
          </a:p>
          <a:p>
            <a:endParaRPr lang="en-GB" dirty="0"/>
          </a:p>
        </p:txBody>
      </p:sp>
    </p:spTree>
    <p:extLst>
      <p:ext uri="{BB962C8B-B14F-4D97-AF65-F5344CB8AC3E}">
        <p14:creationId xmlns:p14="http://schemas.microsoft.com/office/powerpoint/2010/main" val="1083790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C04EB0-DE2B-402F-97CA-91B9D8404FAC}"/>
              </a:ext>
            </a:extLst>
          </p:cNvPr>
          <p:cNvSpPr>
            <a:spLocks noGrp="1"/>
          </p:cNvSpPr>
          <p:nvPr>
            <p:ph type="title"/>
          </p:nvPr>
        </p:nvSpPr>
        <p:spPr/>
        <p:txBody>
          <a:bodyPr/>
          <a:lstStyle/>
          <a:p>
            <a:r>
              <a:rPr lang="en-GB" dirty="0"/>
              <a:t>Religion or belief</a:t>
            </a:r>
          </a:p>
        </p:txBody>
      </p:sp>
      <p:sp>
        <p:nvSpPr>
          <p:cNvPr id="5" name="Text Placeholder 4">
            <a:extLst>
              <a:ext uri="{FF2B5EF4-FFF2-40B4-BE49-F238E27FC236}">
                <a16:creationId xmlns:a16="http://schemas.microsoft.com/office/drawing/2014/main" id="{2EB53F7F-46FE-4AB0-9683-71195F1830CF}"/>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082953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6632"/>
            <a:ext cx="8229600" cy="1301006"/>
          </a:xfrm>
        </p:spPr>
        <p:txBody>
          <a:bodyPr/>
          <a:lstStyle/>
          <a:p>
            <a:r>
              <a:rPr lang="en-GB" sz="3600" dirty="0"/>
              <a:t>Judgment of the Court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18938485"/>
              </p:ext>
            </p:extLst>
          </p:nvPr>
        </p:nvGraphicFramePr>
        <p:xfrm>
          <a:off x="198783" y="55659"/>
          <a:ext cx="11688415" cy="6819894"/>
        </p:xfrm>
        <a:graphic>
          <a:graphicData uri="http://schemas.openxmlformats.org/drawingml/2006/table">
            <a:tbl>
              <a:tblPr firstRow="1" bandRow="1">
                <a:tableStyleId>{5C22544A-7EE6-4342-B048-85BDC9FD1C3A}</a:tableStyleId>
              </a:tblPr>
              <a:tblGrid>
                <a:gridCol w="1892409">
                  <a:extLst>
                    <a:ext uri="{9D8B030D-6E8A-4147-A177-3AD203B41FA5}">
                      <a16:colId xmlns:a16="http://schemas.microsoft.com/office/drawing/2014/main" val="721464248"/>
                    </a:ext>
                  </a:extLst>
                </a:gridCol>
                <a:gridCol w="2695492">
                  <a:extLst>
                    <a:ext uri="{9D8B030D-6E8A-4147-A177-3AD203B41FA5}">
                      <a16:colId xmlns:a16="http://schemas.microsoft.com/office/drawing/2014/main" val="2967861225"/>
                    </a:ext>
                  </a:extLst>
                </a:gridCol>
                <a:gridCol w="2854518">
                  <a:extLst>
                    <a:ext uri="{9D8B030D-6E8A-4147-A177-3AD203B41FA5}">
                      <a16:colId xmlns:a16="http://schemas.microsoft.com/office/drawing/2014/main" val="2312956604"/>
                    </a:ext>
                  </a:extLst>
                </a:gridCol>
                <a:gridCol w="4245996">
                  <a:extLst>
                    <a:ext uri="{9D8B030D-6E8A-4147-A177-3AD203B41FA5}">
                      <a16:colId xmlns:a16="http://schemas.microsoft.com/office/drawing/2014/main" val="573936194"/>
                    </a:ext>
                  </a:extLst>
                </a:gridCol>
              </a:tblGrid>
              <a:tr h="985023">
                <a:tc>
                  <a:txBody>
                    <a:bodyPr/>
                    <a:lstStyle/>
                    <a:p>
                      <a:r>
                        <a:rPr lang="en-GB" sz="2400" b="1" dirty="0"/>
                        <a:t>Issues</a:t>
                      </a:r>
                    </a:p>
                  </a:txBody>
                  <a:tcPr marL="68580" marR="68580"/>
                </a:tc>
                <a:tc>
                  <a:txBody>
                    <a:bodyPr/>
                    <a:lstStyle/>
                    <a:p>
                      <a:r>
                        <a:rPr lang="en-GB" sz="2000" b="1" kern="1200" dirty="0">
                          <a:solidFill>
                            <a:schemeClr val="lt1"/>
                          </a:solidFill>
                          <a:effectLst/>
                          <a:latin typeface="+mn-lt"/>
                          <a:ea typeface="+mn-ea"/>
                          <a:cs typeface="+mn-cs"/>
                        </a:rPr>
                        <a:t>Case C–157/15</a:t>
                      </a:r>
                      <a:r>
                        <a:rPr lang="en-GB" sz="1800" b="1" kern="1200" dirty="0">
                          <a:solidFill>
                            <a:schemeClr val="lt1"/>
                          </a:solidFill>
                          <a:effectLst/>
                          <a:latin typeface="+mn-lt"/>
                          <a:ea typeface="+mn-ea"/>
                          <a:cs typeface="+mn-cs"/>
                        </a:rPr>
                        <a:t> </a:t>
                      </a:r>
                      <a:r>
                        <a:rPr lang="en-GB" sz="2400" b="1" i="1" dirty="0" err="1"/>
                        <a:t>Achbita</a:t>
                      </a:r>
                      <a:endParaRPr lang="en-GB" sz="2400" b="1" i="1" dirty="0"/>
                    </a:p>
                  </a:txBody>
                  <a:tcPr marL="68580" marR="68580"/>
                </a:tc>
                <a:tc>
                  <a:txBody>
                    <a:bodyPr/>
                    <a:lstStyle/>
                    <a:p>
                      <a:r>
                        <a:rPr lang="en-GB" sz="2400" b="1" i="0" dirty="0"/>
                        <a:t>Case C-188/15 </a:t>
                      </a:r>
                      <a:r>
                        <a:rPr lang="en-GB" sz="2400" b="1" i="1" dirty="0" err="1"/>
                        <a:t>Bougnaoui</a:t>
                      </a:r>
                      <a:endParaRPr lang="en-GB" sz="2400" b="1" i="1" dirty="0"/>
                    </a:p>
                  </a:txBody>
                  <a:tcPr marL="68580" marR="68580"/>
                </a:tc>
                <a:tc>
                  <a:txBody>
                    <a:bodyPr/>
                    <a:lstStyle/>
                    <a:p>
                      <a:r>
                        <a:rPr lang="en-GB" sz="2400" b="1" i="0" dirty="0"/>
                        <a:t>C-804/18 </a:t>
                      </a:r>
                      <a:r>
                        <a:rPr lang="en-GB" sz="2400" b="1" i="1" dirty="0"/>
                        <a:t>IX </a:t>
                      </a:r>
                      <a:r>
                        <a:rPr lang="en-GB" sz="2400" b="1" i="0" dirty="0"/>
                        <a:t>and C-541/19 </a:t>
                      </a:r>
                      <a:r>
                        <a:rPr lang="en-GB" sz="2400" b="1" i="1" dirty="0"/>
                        <a:t>MJ (‘WABE’)</a:t>
                      </a:r>
                    </a:p>
                  </a:txBody>
                  <a:tcPr marL="68580" marR="68580"/>
                </a:tc>
                <a:extLst>
                  <a:ext uri="{0D108BD9-81ED-4DB2-BD59-A6C34878D82A}">
                    <a16:rowId xmlns:a16="http://schemas.microsoft.com/office/drawing/2014/main" val="789911720"/>
                  </a:ext>
                </a:extLst>
              </a:tr>
              <a:tr h="3482113">
                <a:tc>
                  <a:txBody>
                    <a:bodyPr/>
                    <a:lstStyle/>
                    <a:p>
                      <a:r>
                        <a:rPr lang="en-GB" sz="1600" b="1" dirty="0"/>
                        <a:t>Meaning of religion</a:t>
                      </a:r>
                    </a:p>
                  </a:txBody>
                  <a:tcPr marL="68580" marR="68580"/>
                </a:tc>
                <a:tc>
                  <a:txBody>
                    <a:bodyPr/>
                    <a:lstStyle/>
                    <a:p>
                      <a:r>
                        <a:rPr lang="en-GB" sz="2000" b="0" dirty="0"/>
                        <a:t>Dir covers forum </a:t>
                      </a:r>
                      <a:r>
                        <a:rPr lang="en-GB" sz="2000" b="0" dirty="0" err="1"/>
                        <a:t>internum</a:t>
                      </a:r>
                      <a:r>
                        <a:rPr lang="en-GB" sz="2000" b="0" dirty="0"/>
                        <a:t> (the fact of having a belief) and forum </a:t>
                      </a:r>
                      <a:r>
                        <a:rPr lang="en-GB" sz="2000" b="0" dirty="0" err="1"/>
                        <a:t>externum</a:t>
                      </a:r>
                      <a:r>
                        <a:rPr lang="en-GB" sz="2000" b="0" dirty="0"/>
                        <a:t> (manifestation of belief)</a:t>
                      </a:r>
                    </a:p>
                  </a:txBody>
                  <a:tcPr marL="68580" marR="68580"/>
                </a:tc>
                <a:tc>
                  <a:txBody>
                    <a:bodyPr/>
                    <a:lstStyle/>
                    <a:p>
                      <a:r>
                        <a:rPr lang="en-GB" sz="2000" b="0" dirty="0"/>
                        <a:t>Repeated [30]</a:t>
                      </a:r>
                    </a:p>
                  </a:txBody>
                  <a:tcPr marL="68580" marR="68580"/>
                </a:tc>
                <a:tc>
                  <a:txBody>
                    <a:bodyPr/>
                    <a:lstStyle/>
                    <a:p>
                      <a:r>
                        <a:rPr lang="en-GB" sz="2000" b="0" dirty="0"/>
                        <a:t>Religious beliefs</a:t>
                      </a:r>
                      <a:r>
                        <a:rPr lang="en-GB" sz="2000" b="0" baseline="0" dirty="0"/>
                        <a:t> and philosophical or spiritual beliefs</a:t>
                      </a:r>
                    </a:p>
                    <a:p>
                      <a:endParaRPr lang="en-GB" sz="2000" b="0" baseline="0" dirty="0"/>
                    </a:p>
                    <a:p>
                      <a:r>
                        <a:rPr lang="en-GB" sz="2000" b="0" baseline="0" dirty="0"/>
                        <a:t>‘On’ grounds of religion; also covers </a:t>
                      </a:r>
                      <a:r>
                        <a:rPr lang="en-GB" sz="2000" b="0" baseline="0" dirty="0" err="1"/>
                        <a:t>discrim</a:t>
                      </a:r>
                      <a:r>
                        <a:rPr lang="en-GB" sz="2000" b="0" baseline="0" dirty="0"/>
                        <a:t> between religions</a:t>
                      </a:r>
                    </a:p>
                    <a:p>
                      <a:endParaRPr lang="en-GB" sz="2000" b="0" baseline="0" dirty="0"/>
                    </a:p>
                    <a:p>
                      <a:r>
                        <a:rPr lang="en-GB" sz="2000" b="0" baseline="0" dirty="0"/>
                        <a:t>less favourable treatment must be ‘as a result of the R or B’</a:t>
                      </a:r>
                      <a:endParaRPr lang="en-GB" sz="2000" b="0" dirty="0"/>
                    </a:p>
                  </a:txBody>
                  <a:tcPr marL="68580" marR="68580"/>
                </a:tc>
                <a:extLst>
                  <a:ext uri="{0D108BD9-81ED-4DB2-BD59-A6C34878D82A}">
                    <a16:rowId xmlns:a16="http://schemas.microsoft.com/office/drawing/2014/main" val="3196740101"/>
                  </a:ext>
                </a:extLst>
              </a:tr>
              <a:tr h="1645394">
                <a:tc>
                  <a:txBody>
                    <a:bodyPr/>
                    <a:lstStyle/>
                    <a:p>
                      <a:r>
                        <a:rPr lang="en-GB" sz="1600" b="1" dirty="0"/>
                        <a:t>Direct discrimination</a:t>
                      </a:r>
                    </a:p>
                  </a:txBody>
                  <a:tcPr marL="68580" marR="68580"/>
                </a:tc>
                <a:tc>
                  <a:txBody>
                    <a:bodyPr/>
                    <a:lstStyle/>
                    <a:p>
                      <a:r>
                        <a:rPr lang="en-GB" sz="2000" b="0" dirty="0"/>
                        <a:t>Not an issue here: no evidence that the rule was applied differently to A as compared to any other worker [28]</a:t>
                      </a:r>
                    </a:p>
                  </a:txBody>
                  <a:tcPr marL="68580" marR="68580"/>
                </a:tc>
                <a:tc>
                  <a:txBody>
                    <a:bodyPr/>
                    <a:lstStyle/>
                    <a:p>
                      <a:r>
                        <a:rPr lang="en-GB" sz="2000" b="0" dirty="0"/>
                        <a:t>Question not clear</a:t>
                      </a:r>
                    </a:p>
                  </a:txBody>
                  <a:tcPr marL="68580" marR="68580"/>
                </a:tc>
                <a:tc>
                  <a:txBody>
                    <a:bodyPr/>
                    <a:lstStyle/>
                    <a:p>
                      <a:r>
                        <a:rPr lang="en-GB" sz="2000" b="0" dirty="0"/>
                        <a:t>May be:</a:t>
                      </a:r>
                      <a:r>
                        <a:rPr lang="en-GB" sz="2000" b="0" baseline="0" dirty="0"/>
                        <a:t> </a:t>
                      </a:r>
                      <a:r>
                        <a:rPr lang="en-GB" sz="2000" b="0" i="1" baseline="0" dirty="0"/>
                        <a:t>MJ </a:t>
                      </a:r>
                      <a:r>
                        <a:rPr lang="en-GB" sz="2000" b="0" i="0" baseline="0" dirty="0"/>
                        <a:t>(large conspicuous signs)</a:t>
                      </a:r>
                      <a:endParaRPr lang="en-GB" sz="2000" b="0" i="0" dirty="0"/>
                    </a:p>
                  </a:txBody>
                  <a:tcPr marL="68580" marR="68580"/>
                </a:tc>
                <a:extLst>
                  <a:ext uri="{0D108BD9-81ED-4DB2-BD59-A6C34878D82A}">
                    <a16:rowId xmlns:a16="http://schemas.microsoft.com/office/drawing/2014/main" val="3772362597"/>
                  </a:ext>
                </a:extLst>
              </a:tr>
              <a:tr h="707364">
                <a:tc>
                  <a:txBody>
                    <a:bodyPr/>
                    <a:lstStyle/>
                    <a:p>
                      <a:r>
                        <a:rPr lang="en-GB" sz="1600" b="1" dirty="0"/>
                        <a:t>Indirect discrimination</a:t>
                      </a:r>
                    </a:p>
                  </a:txBody>
                  <a:tcPr marL="68580" marR="68580"/>
                </a:tc>
                <a:tc>
                  <a:txBody>
                    <a:bodyPr/>
                    <a:lstStyle/>
                    <a:p>
                      <a:r>
                        <a:rPr lang="en-GB" sz="2000" b="0" dirty="0"/>
                        <a:t>May be [28]</a:t>
                      </a:r>
                    </a:p>
                  </a:txBody>
                  <a:tcPr marL="68580" marR="68580"/>
                </a:tc>
                <a:tc>
                  <a:txBody>
                    <a:bodyPr/>
                    <a:lstStyle/>
                    <a:p>
                      <a:r>
                        <a:rPr lang="en-GB" sz="2000" b="0" dirty="0"/>
                        <a:t>Question</a:t>
                      </a:r>
                      <a:r>
                        <a:rPr lang="en-GB" sz="2000" b="0" baseline="0" dirty="0"/>
                        <a:t> not clear</a:t>
                      </a:r>
                      <a:endParaRPr lang="en-GB" sz="2000" b="0" dirty="0"/>
                    </a:p>
                  </a:txBody>
                  <a:tcPr marL="68580" marR="68580"/>
                </a:tc>
                <a:tc>
                  <a:txBody>
                    <a:bodyPr/>
                    <a:lstStyle/>
                    <a:p>
                      <a:r>
                        <a:rPr lang="en-GB" sz="2000" b="0" dirty="0"/>
                        <a:t>May be: </a:t>
                      </a:r>
                      <a:r>
                        <a:rPr lang="en-GB" sz="2000" b="0" i="1" dirty="0"/>
                        <a:t>IX </a:t>
                      </a:r>
                      <a:r>
                        <a:rPr lang="en-GB" sz="2000" b="0" i="0" dirty="0"/>
                        <a:t>(policy applied neutrally)</a:t>
                      </a:r>
                    </a:p>
                  </a:txBody>
                  <a:tcPr marL="68580" marR="68580"/>
                </a:tc>
                <a:extLst>
                  <a:ext uri="{0D108BD9-81ED-4DB2-BD59-A6C34878D82A}">
                    <a16:rowId xmlns:a16="http://schemas.microsoft.com/office/drawing/2014/main" val="2845923835"/>
                  </a:ext>
                </a:extLst>
              </a:tr>
            </a:tbl>
          </a:graphicData>
        </a:graphic>
      </p:graphicFrame>
    </p:spTree>
    <p:extLst>
      <p:ext uri="{BB962C8B-B14F-4D97-AF65-F5344CB8AC3E}">
        <p14:creationId xmlns:p14="http://schemas.microsoft.com/office/powerpoint/2010/main" val="3224062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2988661"/>
              </p:ext>
            </p:extLst>
          </p:nvPr>
        </p:nvGraphicFramePr>
        <p:xfrm>
          <a:off x="119268" y="55659"/>
          <a:ext cx="11903104" cy="6380005"/>
        </p:xfrm>
        <a:graphic>
          <a:graphicData uri="http://schemas.openxmlformats.org/drawingml/2006/table">
            <a:tbl>
              <a:tblPr firstRow="1" bandRow="1">
                <a:tableStyleId>{5C22544A-7EE6-4342-B048-85BDC9FD1C3A}</a:tableStyleId>
              </a:tblPr>
              <a:tblGrid>
                <a:gridCol w="1623807">
                  <a:extLst>
                    <a:ext uri="{9D8B030D-6E8A-4147-A177-3AD203B41FA5}">
                      <a16:colId xmlns:a16="http://schemas.microsoft.com/office/drawing/2014/main" val="3076357589"/>
                    </a:ext>
                  </a:extLst>
                </a:gridCol>
                <a:gridCol w="3095625">
                  <a:extLst>
                    <a:ext uri="{9D8B030D-6E8A-4147-A177-3AD203B41FA5}">
                      <a16:colId xmlns:a16="http://schemas.microsoft.com/office/drawing/2014/main" val="2582510051"/>
                    </a:ext>
                  </a:extLst>
                </a:gridCol>
                <a:gridCol w="2981325">
                  <a:extLst>
                    <a:ext uri="{9D8B030D-6E8A-4147-A177-3AD203B41FA5}">
                      <a16:colId xmlns:a16="http://schemas.microsoft.com/office/drawing/2014/main" val="1696323606"/>
                    </a:ext>
                  </a:extLst>
                </a:gridCol>
                <a:gridCol w="4202347">
                  <a:extLst>
                    <a:ext uri="{9D8B030D-6E8A-4147-A177-3AD203B41FA5}">
                      <a16:colId xmlns:a16="http://schemas.microsoft.com/office/drawing/2014/main" val="149841135"/>
                    </a:ext>
                  </a:extLst>
                </a:gridCol>
              </a:tblGrid>
              <a:tr h="852210">
                <a:tc>
                  <a:txBody>
                    <a:bodyPr/>
                    <a:lstStyle/>
                    <a:p>
                      <a:r>
                        <a:rPr lang="en-GB" sz="2400" b="1" dirty="0"/>
                        <a:t>Issues</a:t>
                      </a:r>
                    </a:p>
                  </a:txBody>
                  <a:tcPr marL="68580" marR="68580"/>
                </a:tc>
                <a:tc>
                  <a:txBody>
                    <a:bodyPr/>
                    <a:lstStyle/>
                    <a:p>
                      <a:r>
                        <a:rPr lang="en-GB" sz="2400" b="1" i="0" dirty="0"/>
                        <a:t>ECJ in </a:t>
                      </a:r>
                      <a:r>
                        <a:rPr lang="en-GB" sz="2400" b="1" i="1" dirty="0" err="1"/>
                        <a:t>Achbita</a:t>
                      </a:r>
                      <a:endParaRPr lang="en-GB" sz="2400" b="1" i="1" dirty="0"/>
                    </a:p>
                  </a:txBody>
                  <a:tcPr marL="68580" marR="68580"/>
                </a:tc>
                <a:tc>
                  <a:txBody>
                    <a:bodyPr/>
                    <a:lstStyle/>
                    <a:p>
                      <a:r>
                        <a:rPr lang="en-GB" sz="2400" b="1" i="0" dirty="0"/>
                        <a:t>ECJ in </a:t>
                      </a:r>
                      <a:r>
                        <a:rPr lang="en-GB" sz="2400" b="1" i="1" dirty="0" err="1"/>
                        <a:t>Bougnaoui</a:t>
                      </a:r>
                      <a:endParaRPr lang="en-GB" sz="2400" b="1" i="1" dirty="0"/>
                    </a:p>
                  </a:txBody>
                  <a:tcPr marL="68580" marR="68580"/>
                </a:tc>
                <a:tc>
                  <a:txBody>
                    <a:bodyPr/>
                    <a:lstStyle/>
                    <a:p>
                      <a:r>
                        <a:rPr lang="en-GB" sz="2400" b="1" i="0" dirty="0"/>
                        <a:t>ECJ in </a:t>
                      </a:r>
                      <a:r>
                        <a:rPr lang="en-GB" sz="2400" b="1" i="1" dirty="0"/>
                        <a:t>WABE</a:t>
                      </a:r>
                    </a:p>
                  </a:txBody>
                  <a:tcPr marL="68580" marR="68580"/>
                </a:tc>
                <a:extLst>
                  <a:ext uri="{0D108BD9-81ED-4DB2-BD59-A6C34878D82A}">
                    <a16:rowId xmlns:a16="http://schemas.microsoft.com/office/drawing/2014/main" val="3046123124"/>
                  </a:ext>
                </a:extLst>
              </a:tr>
              <a:tr h="5527795">
                <a:tc>
                  <a:txBody>
                    <a:bodyPr/>
                    <a:lstStyle/>
                    <a:p>
                      <a:r>
                        <a:rPr lang="en-GB" sz="1600" b="1" dirty="0"/>
                        <a:t>Objective justification v Art. 4(1)</a:t>
                      </a:r>
                    </a:p>
                  </a:txBody>
                  <a:tcPr marL="68580" marR="68580"/>
                </a:tc>
                <a:tc>
                  <a:txBody>
                    <a:bodyPr/>
                    <a:lstStyle/>
                    <a:p>
                      <a:pPr marL="0" indent="0">
                        <a:buNone/>
                      </a:pPr>
                      <a:r>
                        <a:rPr lang="en-GB" sz="1800" b="1" i="1" dirty="0"/>
                        <a:t>Objective justification</a:t>
                      </a:r>
                    </a:p>
                    <a:p>
                      <a:pPr marL="342900" indent="-342900">
                        <a:buAutoNum type="arabicParenBoth"/>
                      </a:pPr>
                      <a:r>
                        <a:rPr lang="en-GB" sz="1800" b="1" i="1" dirty="0"/>
                        <a:t>Legitimate aim</a:t>
                      </a:r>
                      <a:r>
                        <a:rPr lang="en-GB" sz="1800" dirty="0"/>
                        <a:t> – policy</a:t>
                      </a:r>
                      <a:r>
                        <a:rPr lang="en-GB" sz="1800" baseline="0" dirty="0"/>
                        <a:t> of neutrality </a:t>
                      </a:r>
                      <a:r>
                        <a:rPr lang="en-GB" sz="1800" i="1" baseline="0" dirty="0"/>
                        <a:t>must</a:t>
                      </a:r>
                      <a:r>
                        <a:rPr lang="en-GB" sz="1800" baseline="0" dirty="0"/>
                        <a:t> be considered legitimate (see also Art. 16 Charter)</a:t>
                      </a:r>
                    </a:p>
                    <a:p>
                      <a:pPr marL="342900" indent="-342900">
                        <a:buAutoNum type="arabicParenBoth"/>
                      </a:pPr>
                      <a:r>
                        <a:rPr lang="en-GB" sz="1800" b="1" i="1" baseline="0" dirty="0"/>
                        <a:t>Proportionality</a:t>
                      </a:r>
                      <a:r>
                        <a:rPr lang="en-GB" sz="1800" baseline="0" dirty="0"/>
                        <a:t> </a:t>
                      </a:r>
                    </a:p>
                    <a:p>
                      <a:pPr marL="342900" indent="-342900">
                        <a:buAutoNum type="alphaLcParenBoth"/>
                      </a:pPr>
                      <a:r>
                        <a:rPr lang="en-GB" sz="1800" baseline="0" dirty="0"/>
                        <a:t>Appropriate – yes, if applied in consistent and systematic manner</a:t>
                      </a:r>
                    </a:p>
                    <a:p>
                      <a:pPr marL="342900" indent="-342900">
                        <a:buAutoNum type="alphaLcParenBoth"/>
                      </a:pPr>
                      <a:r>
                        <a:rPr lang="en-GB" sz="1800" baseline="0" dirty="0"/>
                        <a:t>Is provision limited to what is strictly necessary? For national court to decide but…</a:t>
                      </a:r>
                      <a:endParaRPr lang="en-GB" sz="1800" dirty="0"/>
                    </a:p>
                  </a:txBody>
                  <a:tcPr marL="68580" marR="68580"/>
                </a:tc>
                <a:tc>
                  <a:txBody>
                    <a:bodyPr/>
                    <a:lstStyle/>
                    <a:p>
                      <a:r>
                        <a:rPr lang="en-GB" sz="1800" dirty="0"/>
                        <a:t>Art. 4(1): ‘</a:t>
                      </a:r>
                      <a:r>
                        <a:rPr lang="en-GB" sz="1800" dirty="0">
                          <a:effectLst/>
                        </a:rPr>
                        <a:t>the willingness of an employer to take account of the wishes of a customer no longer to have the services of that employer provided by a worker wearing an Islamic headscarf cannot be considered a genuine and determining occupational requirement within the meaning of that provision’</a:t>
                      </a:r>
                      <a:endParaRPr lang="en-GB" sz="2000" dirty="0"/>
                    </a:p>
                  </a:txBody>
                  <a:tcPr marL="68580" marR="68580"/>
                </a:tc>
                <a:tc>
                  <a:txBody>
                    <a:bodyPr/>
                    <a:lstStyle/>
                    <a:p>
                      <a:r>
                        <a:rPr lang="en-GB" sz="1800" b="1" dirty="0"/>
                        <a:t>Objective justification</a:t>
                      </a:r>
                    </a:p>
                    <a:p>
                      <a:pPr marL="0" indent="0">
                        <a:buNone/>
                      </a:pPr>
                      <a:r>
                        <a:rPr lang="en-GB" sz="1800" dirty="0"/>
                        <a:t>Policy</a:t>
                      </a:r>
                      <a:r>
                        <a:rPr lang="en-GB" sz="1800" baseline="0" dirty="0"/>
                        <a:t> of neutrality </a:t>
                      </a:r>
                      <a:r>
                        <a:rPr lang="en-GB" sz="1800" i="1" baseline="0" dirty="0"/>
                        <a:t>may</a:t>
                      </a:r>
                      <a:r>
                        <a:rPr lang="en-GB" sz="1800" baseline="0" dirty="0"/>
                        <a:t> be considered legitimate (see also Art. 16 Charter), provided: </a:t>
                      </a:r>
                      <a:br>
                        <a:rPr lang="en-GB" sz="1800" baseline="0" dirty="0"/>
                      </a:br>
                      <a:r>
                        <a:rPr lang="en-GB" sz="1800" baseline="0" dirty="0"/>
                        <a:t>(i) policy meets genuine need on the part of the business; balancing with rights of others (</a:t>
                      </a:r>
                      <a:r>
                        <a:rPr lang="en-GB" sz="1800" baseline="0" dirty="0" err="1"/>
                        <a:t>eg</a:t>
                      </a:r>
                      <a:r>
                        <a:rPr lang="en-GB" sz="1800" baseline="0" dirty="0"/>
                        <a:t> Art. 14) and see if business would suffer;</a:t>
                      </a:r>
                    </a:p>
                    <a:p>
                      <a:pPr marL="0" indent="0">
                        <a:buNone/>
                      </a:pPr>
                      <a:r>
                        <a:rPr lang="en-GB" sz="1800" baseline="0" dirty="0"/>
                        <a:t>(ii) policy applied in ‘consistent and systematic’ manner (appropriate); and </a:t>
                      </a:r>
                    </a:p>
                    <a:p>
                      <a:pPr marL="0" indent="0">
                        <a:buNone/>
                      </a:pPr>
                      <a:r>
                        <a:rPr lang="en-GB" sz="1800" baseline="0" dirty="0"/>
                        <a:t>(iii) limited to what is strictly necessary</a:t>
                      </a:r>
                    </a:p>
                    <a:p>
                      <a:pPr marL="0" indent="0">
                        <a:buNone/>
                      </a:pPr>
                      <a:endParaRPr lang="en-GB" sz="1800" baseline="0" dirty="0"/>
                    </a:p>
                    <a:p>
                      <a:pPr marL="0" indent="0">
                        <a:buNone/>
                      </a:pPr>
                      <a:r>
                        <a:rPr lang="en-GB" sz="1800" baseline="0" dirty="0"/>
                        <a:t>(ii) and (iii) carried out in such a way as to balance all competing interests/FHR</a:t>
                      </a:r>
                      <a:endParaRPr lang="en-GB" sz="1800" dirty="0"/>
                    </a:p>
                  </a:txBody>
                  <a:tcPr marL="68580" marR="68580"/>
                </a:tc>
                <a:extLst>
                  <a:ext uri="{0D108BD9-81ED-4DB2-BD59-A6C34878D82A}">
                    <a16:rowId xmlns:a16="http://schemas.microsoft.com/office/drawing/2014/main" val="2452806977"/>
                  </a:ext>
                </a:extLst>
              </a:tr>
            </a:tbl>
          </a:graphicData>
        </a:graphic>
      </p:graphicFrame>
    </p:spTree>
    <p:extLst>
      <p:ext uri="{BB962C8B-B14F-4D97-AF65-F5344CB8AC3E}">
        <p14:creationId xmlns:p14="http://schemas.microsoft.com/office/powerpoint/2010/main" val="33141643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0B8D5349-5E81-467B-B7F5-1DFD1526BE95}"/>
              </a:ext>
            </a:extLst>
          </p:cNvPr>
          <p:cNvGraphicFramePr>
            <a:graphicFrameLocks noGrp="1"/>
          </p:cNvGraphicFramePr>
          <p:nvPr>
            <p:ph idx="1"/>
            <p:extLst>
              <p:ext uri="{D42A27DB-BD31-4B8C-83A1-F6EECF244321}">
                <p14:modId xmlns:p14="http://schemas.microsoft.com/office/powerpoint/2010/main" val="959628380"/>
              </p:ext>
            </p:extLst>
          </p:nvPr>
        </p:nvGraphicFramePr>
        <p:xfrm>
          <a:off x="105103" y="460877"/>
          <a:ext cx="12086896" cy="6295135"/>
        </p:xfrm>
        <a:graphic>
          <a:graphicData uri="http://schemas.openxmlformats.org/drawingml/2006/table">
            <a:tbl>
              <a:tblPr firstRow="1" bandRow="1">
                <a:tableStyleId>{5C22544A-7EE6-4342-B048-85BDC9FD1C3A}</a:tableStyleId>
              </a:tblPr>
              <a:tblGrid>
                <a:gridCol w="2447990">
                  <a:extLst>
                    <a:ext uri="{9D8B030D-6E8A-4147-A177-3AD203B41FA5}">
                      <a16:colId xmlns:a16="http://schemas.microsoft.com/office/drawing/2014/main" val="3479686122"/>
                    </a:ext>
                  </a:extLst>
                </a:gridCol>
                <a:gridCol w="3968400">
                  <a:extLst>
                    <a:ext uri="{9D8B030D-6E8A-4147-A177-3AD203B41FA5}">
                      <a16:colId xmlns:a16="http://schemas.microsoft.com/office/drawing/2014/main" val="1365745559"/>
                    </a:ext>
                  </a:extLst>
                </a:gridCol>
                <a:gridCol w="5670506">
                  <a:extLst>
                    <a:ext uri="{9D8B030D-6E8A-4147-A177-3AD203B41FA5}">
                      <a16:colId xmlns:a16="http://schemas.microsoft.com/office/drawing/2014/main" val="1834383858"/>
                    </a:ext>
                  </a:extLst>
                </a:gridCol>
              </a:tblGrid>
              <a:tr h="1175862">
                <a:tc>
                  <a:txBody>
                    <a:bodyPr/>
                    <a:lstStyle/>
                    <a:p>
                      <a:r>
                        <a:rPr lang="en-GB" dirty="0"/>
                        <a:t>Issues</a:t>
                      </a:r>
                    </a:p>
                  </a:txBody>
                  <a:tcPr/>
                </a:tc>
                <a:tc>
                  <a:txBody>
                    <a:bodyPr/>
                    <a:lstStyle/>
                    <a:p>
                      <a:r>
                        <a:rPr lang="en-GB" sz="2400" b="1" i="0" dirty="0"/>
                        <a:t>C-804/18 </a:t>
                      </a:r>
                      <a:r>
                        <a:rPr lang="en-GB" sz="2400" b="1" i="1" dirty="0"/>
                        <a:t>IX </a:t>
                      </a:r>
                      <a:r>
                        <a:rPr lang="en-GB" sz="2400" b="1" i="0" dirty="0"/>
                        <a:t>and C-541/19 </a:t>
                      </a:r>
                      <a:r>
                        <a:rPr lang="en-GB" sz="2400" b="1" i="1" dirty="0"/>
                        <a:t>MJ (‘WABE’)</a:t>
                      </a:r>
                    </a:p>
                  </a:txBody>
                  <a:tcPr marL="68580" marR="68580"/>
                </a:tc>
                <a:tc>
                  <a:txBody>
                    <a:bodyPr/>
                    <a:lstStyle/>
                    <a:p>
                      <a:r>
                        <a:rPr lang="en-GB" dirty="0"/>
                        <a:t>Case C-344/20 </a:t>
                      </a:r>
                      <a:r>
                        <a:rPr lang="en-GB" i="1" dirty="0"/>
                        <a:t>LF</a:t>
                      </a:r>
                      <a:endParaRPr lang="en-GB" dirty="0"/>
                    </a:p>
                  </a:txBody>
                  <a:tcPr/>
                </a:tc>
                <a:extLst>
                  <a:ext uri="{0D108BD9-81ED-4DB2-BD59-A6C34878D82A}">
                    <a16:rowId xmlns:a16="http://schemas.microsoft.com/office/drawing/2014/main" val="688242875"/>
                  </a:ext>
                </a:extLst>
              </a:tr>
              <a:tr h="3614687">
                <a:tc>
                  <a:txBody>
                    <a:bodyPr/>
                    <a:lstStyle/>
                    <a:p>
                      <a:r>
                        <a:rPr lang="en-GB" dirty="0"/>
                        <a:t>Meaning of religion</a:t>
                      </a:r>
                    </a:p>
                  </a:txBody>
                  <a:tcPr/>
                </a:tc>
                <a:tc>
                  <a:txBody>
                    <a:bodyPr/>
                    <a:lstStyle/>
                    <a:p>
                      <a:r>
                        <a:rPr lang="en-GB" sz="2000" b="0" dirty="0"/>
                        <a:t>Religious beliefs</a:t>
                      </a:r>
                      <a:r>
                        <a:rPr lang="en-GB" sz="2000" b="0" baseline="0" dirty="0"/>
                        <a:t> and philosophical or spiritual beliefs</a:t>
                      </a:r>
                    </a:p>
                    <a:p>
                      <a:endParaRPr lang="en-GB" sz="2000" b="0" baseline="0" dirty="0"/>
                    </a:p>
                    <a:p>
                      <a:r>
                        <a:rPr lang="en-GB" sz="2000" b="0" baseline="0" dirty="0"/>
                        <a:t>‘On’ grounds of religion; also covers </a:t>
                      </a:r>
                      <a:r>
                        <a:rPr lang="en-GB" sz="2000" b="0" baseline="0" dirty="0" err="1"/>
                        <a:t>discrim</a:t>
                      </a:r>
                      <a:r>
                        <a:rPr lang="en-GB" sz="2000" b="0" baseline="0" dirty="0"/>
                        <a:t> between religions</a:t>
                      </a:r>
                    </a:p>
                    <a:p>
                      <a:endParaRPr lang="en-GB" sz="2000" b="0" baseline="0" dirty="0"/>
                    </a:p>
                    <a:p>
                      <a:r>
                        <a:rPr lang="en-GB" sz="2000" b="0" baseline="0" dirty="0"/>
                        <a:t>less favourable treatment must be ‘as a result of the R or B’</a:t>
                      </a:r>
                      <a:endParaRPr lang="en-GB" sz="2000" b="0" dirty="0"/>
                    </a:p>
                  </a:txBody>
                  <a:tcPr marL="68580" marR="68580"/>
                </a:tc>
                <a:tc>
                  <a:txBody>
                    <a:bodyPr/>
                    <a:lstStyle/>
                    <a:p>
                      <a:r>
                        <a:rPr lang="en-GB" dirty="0"/>
                        <a:t>R </a:t>
                      </a:r>
                      <a:r>
                        <a:rPr lang="en-GB" dirty="0" err="1"/>
                        <a:t>eligion</a:t>
                      </a:r>
                      <a:r>
                        <a:rPr lang="en-GB" dirty="0"/>
                        <a:t> and belief are two facets of the same single ground of discrimination [26]</a:t>
                      </a:r>
                    </a:p>
                    <a:p>
                      <a:endParaRPr lang="en-GB" dirty="0"/>
                    </a:p>
                    <a:p>
                      <a:endParaRPr lang="en-GB" dirty="0"/>
                    </a:p>
                    <a:p>
                      <a:r>
                        <a:rPr lang="en-GB" dirty="0"/>
                        <a:t>Exhaustive list of grounds in Art. 1; Dir. Does not cover political or trade union belief; nor does it cover artistic, sporting, aesthetic or other beliefs or preferences [28]</a:t>
                      </a:r>
                    </a:p>
                  </a:txBody>
                  <a:tcPr/>
                </a:tc>
                <a:extLst>
                  <a:ext uri="{0D108BD9-81ED-4DB2-BD59-A6C34878D82A}">
                    <a16:rowId xmlns:a16="http://schemas.microsoft.com/office/drawing/2014/main" val="9123205"/>
                  </a:ext>
                </a:extLst>
              </a:tr>
              <a:tr h="853479">
                <a:tc>
                  <a:txBody>
                    <a:bodyPr/>
                    <a:lstStyle/>
                    <a:p>
                      <a:r>
                        <a:rPr lang="en-GB" dirty="0"/>
                        <a:t>Direct discrimination</a:t>
                      </a:r>
                    </a:p>
                  </a:txBody>
                  <a:tcPr/>
                </a:tc>
                <a:tc>
                  <a:txBody>
                    <a:bodyPr/>
                    <a:lstStyle/>
                    <a:p>
                      <a:r>
                        <a:rPr lang="en-GB" sz="2000" b="0" dirty="0"/>
                        <a:t>May be:</a:t>
                      </a:r>
                      <a:r>
                        <a:rPr lang="en-GB" sz="2000" b="0" baseline="0" dirty="0"/>
                        <a:t> </a:t>
                      </a:r>
                      <a:r>
                        <a:rPr lang="en-GB" sz="2000" b="0" i="1" baseline="0" dirty="0"/>
                        <a:t>MJ </a:t>
                      </a:r>
                      <a:r>
                        <a:rPr lang="en-GB" sz="2000" b="0" i="0" baseline="0" dirty="0"/>
                        <a:t>(large conspicuous signs)</a:t>
                      </a:r>
                      <a:endParaRPr lang="en-GB" sz="2000" b="0" i="0" dirty="0"/>
                    </a:p>
                  </a:txBody>
                  <a:tcPr marL="68580" marR="68580"/>
                </a:tc>
                <a:tc>
                  <a:txBody>
                    <a:bodyPr/>
                    <a:lstStyle/>
                    <a:p>
                      <a:r>
                        <a:rPr lang="en-GB" dirty="0"/>
                        <a:t>Cf prohibition of wearing any visible sign of political, philosophical or religious belief ie no head covering (cap, hat or headscarf) [32]; no</a:t>
                      </a:r>
                    </a:p>
                  </a:txBody>
                  <a:tcPr/>
                </a:tc>
                <a:extLst>
                  <a:ext uri="{0D108BD9-81ED-4DB2-BD59-A6C34878D82A}">
                    <a16:rowId xmlns:a16="http://schemas.microsoft.com/office/drawing/2014/main" val="4134579549"/>
                  </a:ext>
                </a:extLst>
              </a:tr>
              <a:tr h="590186">
                <a:tc>
                  <a:txBody>
                    <a:bodyPr/>
                    <a:lstStyle/>
                    <a:p>
                      <a:r>
                        <a:rPr lang="en-GB" dirty="0"/>
                        <a:t>Indirect discrimination</a:t>
                      </a:r>
                    </a:p>
                  </a:txBody>
                  <a:tcPr/>
                </a:tc>
                <a:tc>
                  <a:txBody>
                    <a:bodyPr/>
                    <a:lstStyle/>
                    <a:p>
                      <a:r>
                        <a:rPr lang="en-GB" sz="2000" b="0" dirty="0"/>
                        <a:t>May be: </a:t>
                      </a:r>
                      <a:r>
                        <a:rPr lang="en-GB" sz="2000" b="0" i="1" dirty="0"/>
                        <a:t>IX </a:t>
                      </a:r>
                      <a:r>
                        <a:rPr lang="en-GB" sz="2000" b="0" i="0" dirty="0"/>
                        <a:t>(policy applied neutrally)</a:t>
                      </a:r>
                    </a:p>
                  </a:txBody>
                  <a:tcPr marL="68580" marR="68580"/>
                </a:tc>
                <a:tc>
                  <a:txBody>
                    <a:bodyPr/>
                    <a:lstStyle/>
                    <a:p>
                      <a:r>
                        <a:rPr lang="en-GB" dirty="0"/>
                        <a:t>May be</a:t>
                      </a:r>
                    </a:p>
                  </a:txBody>
                  <a:tcPr/>
                </a:tc>
                <a:extLst>
                  <a:ext uri="{0D108BD9-81ED-4DB2-BD59-A6C34878D82A}">
                    <a16:rowId xmlns:a16="http://schemas.microsoft.com/office/drawing/2014/main" val="564999158"/>
                  </a:ext>
                </a:extLst>
              </a:tr>
            </a:tbl>
          </a:graphicData>
        </a:graphic>
      </p:graphicFrame>
    </p:spTree>
    <p:extLst>
      <p:ext uri="{BB962C8B-B14F-4D97-AF65-F5344CB8AC3E}">
        <p14:creationId xmlns:p14="http://schemas.microsoft.com/office/powerpoint/2010/main" val="39524983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0E7C7E05-3BE8-46D0-947D-229D5379C50F}"/>
              </a:ext>
            </a:extLst>
          </p:cNvPr>
          <p:cNvGraphicFramePr>
            <a:graphicFrameLocks noGrp="1"/>
          </p:cNvGraphicFramePr>
          <p:nvPr>
            <p:ph idx="1"/>
            <p:extLst>
              <p:ext uri="{D42A27DB-BD31-4B8C-83A1-F6EECF244321}">
                <p14:modId xmlns:p14="http://schemas.microsoft.com/office/powerpoint/2010/main" val="3819690154"/>
              </p:ext>
            </p:extLst>
          </p:nvPr>
        </p:nvGraphicFramePr>
        <p:xfrm>
          <a:off x="1" y="403413"/>
          <a:ext cx="11887200" cy="6239434"/>
        </p:xfrm>
        <a:graphic>
          <a:graphicData uri="http://schemas.openxmlformats.org/drawingml/2006/table">
            <a:tbl>
              <a:tblPr firstRow="1" bandRow="1">
                <a:tableStyleId>{5C22544A-7EE6-4342-B048-85BDC9FD1C3A}</a:tableStyleId>
              </a:tblPr>
              <a:tblGrid>
                <a:gridCol w="3039034">
                  <a:extLst>
                    <a:ext uri="{9D8B030D-6E8A-4147-A177-3AD203B41FA5}">
                      <a16:colId xmlns:a16="http://schemas.microsoft.com/office/drawing/2014/main" val="994042988"/>
                    </a:ext>
                  </a:extLst>
                </a:gridCol>
                <a:gridCol w="3469341">
                  <a:extLst>
                    <a:ext uri="{9D8B030D-6E8A-4147-A177-3AD203B41FA5}">
                      <a16:colId xmlns:a16="http://schemas.microsoft.com/office/drawing/2014/main" val="1935757784"/>
                    </a:ext>
                  </a:extLst>
                </a:gridCol>
                <a:gridCol w="5378825">
                  <a:extLst>
                    <a:ext uri="{9D8B030D-6E8A-4147-A177-3AD203B41FA5}">
                      <a16:colId xmlns:a16="http://schemas.microsoft.com/office/drawing/2014/main" val="2676359242"/>
                    </a:ext>
                  </a:extLst>
                </a:gridCol>
              </a:tblGrid>
              <a:tr h="421322">
                <a:tc>
                  <a:txBody>
                    <a:bodyPr/>
                    <a:lstStyle/>
                    <a:p>
                      <a:r>
                        <a:rPr lang="en-GB" dirty="0"/>
                        <a:t>Objective justification</a:t>
                      </a:r>
                    </a:p>
                  </a:txBody>
                  <a:tcPr/>
                </a:tc>
                <a:tc>
                  <a:txBody>
                    <a:bodyPr/>
                    <a:lstStyle/>
                    <a:p>
                      <a:r>
                        <a:rPr lang="en-GB" i="1" dirty="0"/>
                        <a:t>WABE</a:t>
                      </a:r>
                    </a:p>
                  </a:txBody>
                  <a:tcPr/>
                </a:tc>
                <a:tc>
                  <a:txBody>
                    <a:bodyPr/>
                    <a:lstStyle/>
                    <a:p>
                      <a:r>
                        <a:rPr lang="en-GB" dirty="0"/>
                        <a:t>Case C-344/20 </a:t>
                      </a:r>
                      <a:r>
                        <a:rPr lang="en-GB" i="1" dirty="0"/>
                        <a:t>LF</a:t>
                      </a:r>
                      <a:endParaRPr lang="en-GB" dirty="0"/>
                    </a:p>
                  </a:txBody>
                  <a:tcPr/>
                </a:tc>
                <a:extLst>
                  <a:ext uri="{0D108BD9-81ED-4DB2-BD59-A6C34878D82A}">
                    <a16:rowId xmlns:a16="http://schemas.microsoft.com/office/drawing/2014/main" val="1745643647"/>
                  </a:ext>
                </a:extLst>
              </a:tr>
              <a:tr h="5818112">
                <a:tc>
                  <a:txBody>
                    <a:bodyPr/>
                    <a:lstStyle/>
                    <a:p>
                      <a:endParaRPr lang="en-GB" dirty="0"/>
                    </a:p>
                  </a:txBody>
                  <a:tcPr/>
                </a:tc>
                <a:tc>
                  <a:txBody>
                    <a:bodyPr/>
                    <a:lstStyle/>
                    <a:p>
                      <a:r>
                        <a:rPr lang="en-GB" sz="1800" b="1" dirty="0"/>
                        <a:t>Objective justification</a:t>
                      </a:r>
                    </a:p>
                    <a:p>
                      <a:pPr marL="0" indent="0">
                        <a:buNone/>
                      </a:pPr>
                      <a:r>
                        <a:rPr lang="en-GB" sz="1800" dirty="0"/>
                        <a:t>Policy</a:t>
                      </a:r>
                      <a:r>
                        <a:rPr lang="en-GB" sz="1800" baseline="0" dirty="0"/>
                        <a:t> of neutrality </a:t>
                      </a:r>
                      <a:r>
                        <a:rPr lang="en-GB" sz="1800" i="1" baseline="0" dirty="0"/>
                        <a:t>may</a:t>
                      </a:r>
                      <a:r>
                        <a:rPr lang="en-GB" sz="1800" baseline="0" dirty="0"/>
                        <a:t> be considered legitimate (see also Art. 16 Charter), provided: </a:t>
                      </a:r>
                      <a:br>
                        <a:rPr lang="en-GB" sz="1800" baseline="0" dirty="0"/>
                      </a:br>
                      <a:r>
                        <a:rPr lang="en-GB" sz="1800" baseline="0" dirty="0"/>
                        <a:t>(</a:t>
                      </a:r>
                      <a:r>
                        <a:rPr lang="en-GB" sz="1800" baseline="0" dirty="0" err="1"/>
                        <a:t>i</a:t>
                      </a:r>
                      <a:r>
                        <a:rPr lang="en-GB" sz="1800" baseline="0" dirty="0"/>
                        <a:t>) policy meets genuine need on the part of the business; balancing with rights of others (eg Art. 14) and see if business would suffer;</a:t>
                      </a:r>
                    </a:p>
                    <a:p>
                      <a:pPr marL="0" indent="0">
                        <a:buNone/>
                      </a:pPr>
                      <a:r>
                        <a:rPr lang="en-GB" sz="1800" baseline="0" dirty="0"/>
                        <a:t>(ii) policy applied in ‘consistent and systematic’ manner (appropriate); and </a:t>
                      </a:r>
                    </a:p>
                    <a:p>
                      <a:pPr marL="0" indent="0">
                        <a:buNone/>
                      </a:pPr>
                      <a:r>
                        <a:rPr lang="en-GB" sz="1800" baseline="0" dirty="0"/>
                        <a:t>(iii) limited to what is strictly necessary</a:t>
                      </a:r>
                    </a:p>
                    <a:p>
                      <a:pPr marL="0" indent="0">
                        <a:buNone/>
                      </a:pPr>
                      <a:endParaRPr lang="en-GB" sz="1800" baseline="0" dirty="0"/>
                    </a:p>
                    <a:p>
                      <a:pPr marL="0" indent="0">
                        <a:buNone/>
                      </a:pPr>
                      <a:r>
                        <a:rPr lang="en-GB" sz="1800" baseline="0" dirty="0"/>
                        <a:t>(ii) and (iii) carried out in such a way as to balance all competing interests/FHR</a:t>
                      </a:r>
                      <a:endParaRPr lang="en-GB" sz="1800" dirty="0"/>
                    </a:p>
                    <a:p>
                      <a:endParaRPr lang="en-GB" dirty="0"/>
                    </a:p>
                  </a:txBody>
                  <a:tcPr/>
                </a:tc>
                <a:tc>
                  <a:txBody>
                    <a:bodyPr/>
                    <a:lstStyle/>
                    <a:p>
                      <a:r>
                        <a:rPr lang="en-GB" sz="2800" b="1" dirty="0"/>
                        <a:t>Objective justification</a:t>
                      </a:r>
                    </a:p>
                    <a:p>
                      <a:r>
                        <a:rPr lang="en-GB" sz="2800" b="0" i="1" dirty="0"/>
                        <a:t>WABE </a:t>
                      </a:r>
                      <a:r>
                        <a:rPr lang="en-GB" sz="2800" b="0" i="0" dirty="0"/>
                        <a:t>repeated</a:t>
                      </a:r>
                    </a:p>
                    <a:p>
                      <a:endParaRPr lang="en-GB" b="0" i="0" dirty="0"/>
                    </a:p>
                    <a:p>
                      <a:r>
                        <a:rPr lang="en-GB" sz="2400" b="0" i="0" dirty="0"/>
                        <a:t>That interpretation is inspired by the concern to encourage, as a matter of principle, tolerance and respect, as well as acceptance of a greater degree of diversity, and to avoid abuse of a policy of neutrality established within an undertaking to the detriment of workers who observe religious precepts requiring the wearing of certain items of clothing’</a:t>
                      </a:r>
                      <a:br>
                        <a:rPr lang="en-GB" sz="2400" b="0" i="1" dirty="0"/>
                      </a:br>
                      <a:br>
                        <a:rPr lang="en-GB" b="0" i="1" dirty="0"/>
                      </a:br>
                      <a:endParaRPr lang="en-GB" b="0" i="1" dirty="0"/>
                    </a:p>
                  </a:txBody>
                  <a:tcPr/>
                </a:tc>
                <a:extLst>
                  <a:ext uri="{0D108BD9-81ED-4DB2-BD59-A6C34878D82A}">
                    <a16:rowId xmlns:a16="http://schemas.microsoft.com/office/drawing/2014/main" val="3346528961"/>
                  </a:ext>
                </a:extLst>
              </a:tr>
            </a:tbl>
          </a:graphicData>
        </a:graphic>
      </p:graphicFrame>
    </p:spTree>
    <p:extLst>
      <p:ext uri="{BB962C8B-B14F-4D97-AF65-F5344CB8AC3E}">
        <p14:creationId xmlns:p14="http://schemas.microsoft.com/office/powerpoint/2010/main" val="3168728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C4F056-7E1A-4D74-8D15-0C208D02E8B7}"/>
              </a:ext>
            </a:extLst>
          </p:cNvPr>
          <p:cNvSpPr>
            <a:spLocks noGrp="1"/>
          </p:cNvSpPr>
          <p:nvPr>
            <p:ph type="title"/>
          </p:nvPr>
        </p:nvSpPr>
        <p:spPr/>
        <p:txBody>
          <a:bodyPr/>
          <a:lstStyle/>
          <a:p>
            <a:r>
              <a:rPr lang="en-GB" dirty="0"/>
              <a:t>age</a:t>
            </a:r>
          </a:p>
        </p:txBody>
      </p:sp>
      <p:sp>
        <p:nvSpPr>
          <p:cNvPr id="5" name="Text Placeholder 4">
            <a:extLst>
              <a:ext uri="{FF2B5EF4-FFF2-40B4-BE49-F238E27FC236}">
                <a16:creationId xmlns:a16="http://schemas.microsoft.com/office/drawing/2014/main" id="{469BCCE9-FDDF-4FE7-B7E1-E33B71218202}"/>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809079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 Temporary Agency Work directive</a:t>
            </a: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3731396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3903B-300C-506B-F340-084003D31F7B}"/>
              </a:ext>
            </a:extLst>
          </p:cNvPr>
          <p:cNvSpPr>
            <a:spLocks noGrp="1"/>
          </p:cNvSpPr>
          <p:nvPr>
            <p:ph type="title"/>
          </p:nvPr>
        </p:nvSpPr>
        <p:spPr/>
        <p:txBody>
          <a:bodyPr/>
          <a:lstStyle/>
          <a:p>
            <a:r>
              <a:rPr lang="en-GB" dirty="0"/>
              <a:t>Age</a:t>
            </a:r>
          </a:p>
        </p:txBody>
      </p:sp>
      <p:sp>
        <p:nvSpPr>
          <p:cNvPr id="3" name="Content Placeholder 2">
            <a:extLst>
              <a:ext uri="{FF2B5EF4-FFF2-40B4-BE49-F238E27FC236}">
                <a16:creationId xmlns:a16="http://schemas.microsoft.com/office/drawing/2014/main" id="{D2F44BE1-B7FE-5368-EA6D-01078ACCA68C}"/>
              </a:ext>
            </a:extLst>
          </p:cNvPr>
          <p:cNvSpPr>
            <a:spLocks noGrp="1"/>
          </p:cNvSpPr>
          <p:nvPr>
            <p:ph sz="half" idx="1"/>
          </p:nvPr>
        </p:nvSpPr>
        <p:spPr>
          <a:xfrm>
            <a:off x="737937" y="2638043"/>
            <a:ext cx="6104021" cy="3634419"/>
          </a:xfrm>
        </p:spPr>
        <p:txBody>
          <a:bodyPr>
            <a:normAutofit fontScale="92500" lnSpcReduction="20000"/>
          </a:bodyPr>
          <a:lstStyle/>
          <a:p>
            <a:r>
              <a:rPr lang="en-GB" dirty="0"/>
              <a:t>Case C- 52/22 </a:t>
            </a:r>
            <a:r>
              <a:rPr lang="en-GB" i="1" dirty="0"/>
              <a:t>BF</a:t>
            </a:r>
            <a:r>
              <a:rPr lang="en-GB" dirty="0"/>
              <a:t> – retirement pension – national legislation providing for a gradual alignment of the pension scheme for civil servants with general pension scheme; first adjustment of the amount of the pension made more quickly for one group of civil servants than another</a:t>
            </a:r>
          </a:p>
          <a:p>
            <a:r>
              <a:rPr lang="en-GB" dirty="0"/>
              <a:t>Issue could be covered by Art. 3(1)(c) of Dir 2000/78 (cf Art. 157 TFEU)</a:t>
            </a:r>
          </a:p>
          <a:p>
            <a:r>
              <a:rPr lang="en-GB" dirty="0"/>
              <a:t>Operation of the scheme *might* be found to be indirectly discriminatory on grounds of age because linked to the number of years worked (although the Court doubted this [50-51])</a:t>
            </a:r>
          </a:p>
          <a:p>
            <a:r>
              <a:rPr lang="en-GB" dirty="0"/>
              <a:t>Objective justification – budget alone is not enough (see also Case C-650/21 </a:t>
            </a:r>
            <a:r>
              <a:rPr lang="en-GB" i="1" dirty="0"/>
              <a:t>FW </a:t>
            </a:r>
            <a:r>
              <a:rPr lang="en-GB" dirty="0"/>
              <a:t>[70-71] but objective of ensuring long term funding or retirement benefits and reducing the gap is objective justification [58] and proportionate </a:t>
            </a:r>
          </a:p>
        </p:txBody>
      </p:sp>
      <p:graphicFrame>
        <p:nvGraphicFramePr>
          <p:cNvPr id="5" name="Content Placeholder 4">
            <a:extLst>
              <a:ext uri="{FF2B5EF4-FFF2-40B4-BE49-F238E27FC236}">
                <a16:creationId xmlns:a16="http://schemas.microsoft.com/office/drawing/2014/main" id="{AA57AB8B-7120-7CF9-662B-48AB9A4A641A}"/>
              </a:ext>
            </a:extLst>
          </p:cNvPr>
          <p:cNvGraphicFramePr>
            <a:graphicFrameLocks noGrp="1"/>
          </p:cNvGraphicFramePr>
          <p:nvPr>
            <p:ph sz="half" idx="2"/>
            <p:extLst>
              <p:ext uri="{D42A27DB-BD31-4B8C-83A1-F6EECF244321}">
                <p14:modId xmlns:p14="http://schemas.microsoft.com/office/powerpoint/2010/main" val="3356535263"/>
              </p:ext>
            </p:extLst>
          </p:nvPr>
        </p:nvGraphicFramePr>
        <p:xfrm>
          <a:off x="6996615" y="2438400"/>
          <a:ext cx="5051007" cy="4122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09938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8B76CE-8AF5-4642-91B1-796EAF97BD97}"/>
              </a:ext>
            </a:extLst>
          </p:cNvPr>
          <p:cNvSpPr>
            <a:spLocks noGrp="1"/>
          </p:cNvSpPr>
          <p:nvPr>
            <p:ph type="title"/>
          </p:nvPr>
        </p:nvSpPr>
        <p:spPr/>
        <p:txBody>
          <a:bodyPr/>
          <a:lstStyle/>
          <a:p>
            <a:r>
              <a:rPr lang="en-GB" sz="2800" dirty="0">
                <a:effectLst/>
                <a:latin typeface="Calibri" panose="020F0502020204030204" pitchFamily="34" charset="0"/>
                <a:ea typeface="Calibri" panose="020F0502020204030204" pitchFamily="34" charset="0"/>
                <a:cs typeface="Times New Roman" panose="02020603050405020304" pitchFamily="18" charset="0"/>
              </a:rPr>
              <a:t>Case C-304/21 </a:t>
            </a:r>
            <a:r>
              <a:rPr lang="en-GB" sz="2800" i="1" dirty="0">
                <a:effectLst/>
                <a:latin typeface="Calibri" panose="020F0502020204030204" pitchFamily="34" charset="0"/>
                <a:ea typeface="Calibri" panose="020F0502020204030204" pitchFamily="34" charset="0"/>
                <a:cs typeface="Times New Roman" panose="02020603050405020304" pitchFamily="18" charset="0"/>
              </a:rPr>
              <a:t>VT</a:t>
            </a:r>
            <a:endParaRPr lang="en-GB" dirty="0"/>
          </a:p>
        </p:txBody>
      </p:sp>
      <p:sp>
        <p:nvSpPr>
          <p:cNvPr id="6" name="Content Placeholder 5">
            <a:extLst>
              <a:ext uri="{FF2B5EF4-FFF2-40B4-BE49-F238E27FC236}">
                <a16:creationId xmlns:a16="http://schemas.microsoft.com/office/drawing/2014/main" id="{46D204C5-73AD-4961-9885-660F9E9A385C}"/>
              </a:ext>
            </a:extLst>
          </p:cNvPr>
          <p:cNvSpPr>
            <a:spLocks noGrp="1"/>
          </p:cNvSpPr>
          <p:nvPr>
            <p:ph idx="1"/>
          </p:nvPr>
        </p:nvSpPr>
        <p:spPr>
          <a:xfrm>
            <a:off x="1276350" y="2638044"/>
            <a:ext cx="9372600" cy="3101983"/>
          </a:xfrm>
        </p:spPr>
        <p:txBody>
          <a:bodyPr>
            <a:noAutofit/>
          </a:bodyPr>
          <a:lstStyle/>
          <a:p>
            <a:pPr marL="628650" lvl="1" indent="-171450">
              <a:lnSpc>
                <a:spcPct val="107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State commissioner police posts 18-30</a:t>
            </a:r>
          </a:p>
          <a:p>
            <a:pPr marL="628650" lvl="1" indent="-171450">
              <a:lnSpc>
                <a:spcPct val="107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Art. 4(1): possession of ‘particular physical capacities  in order to be able to perform essential duties of the police such as ensuring the protection of [people and property .. may be considered to be ‘ a GOR [47]</a:t>
            </a:r>
          </a:p>
          <a:p>
            <a:pPr marL="628650" lvl="1" indent="-171450">
              <a:lnSpc>
                <a:spcPct val="107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Operational capacity and functioning of police service  is a legitimate objective under Art. 4(1)</a:t>
            </a:r>
          </a:p>
          <a:p>
            <a:pPr marL="628650" lvl="1" indent="-171450">
              <a:lnSpc>
                <a:spcPct val="107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But not proportionate (and derogations need to be narrowly construed)</a:t>
            </a:r>
          </a:p>
          <a:p>
            <a:pPr marL="628650" lvl="1" indent="-171450">
              <a:lnSpc>
                <a:spcPct val="107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Cf fire service which requires ‘exceptionally high physical capacities’: Case C-229/08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Wolf</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8445934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506849F-BAB9-4C17-8C26-4F732F5324ED}"/>
              </a:ext>
            </a:extLst>
          </p:cNvPr>
          <p:cNvSpPr>
            <a:spLocks noGrp="1"/>
          </p:cNvSpPr>
          <p:nvPr>
            <p:ph type="ctrTitle"/>
          </p:nvPr>
        </p:nvSpPr>
        <p:spPr/>
        <p:txBody>
          <a:bodyPr/>
          <a:lstStyle/>
          <a:p>
            <a:r>
              <a:rPr lang="en-GB" dirty="0"/>
              <a:t>Working time</a:t>
            </a:r>
          </a:p>
        </p:txBody>
      </p:sp>
      <p:sp>
        <p:nvSpPr>
          <p:cNvPr id="5" name="Subtitle 4">
            <a:extLst>
              <a:ext uri="{FF2B5EF4-FFF2-40B4-BE49-F238E27FC236}">
                <a16:creationId xmlns:a16="http://schemas.microsoft.com/office/drawing/2014/main" id="{52340AA0-5258-43D6-A3ED-D165EF4769C6}"/>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0831374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7F397F-40D2-4A21-8150-7921EBDFEB23}"/>
              </a:ext>
            </a:extLst>
          </p:cNvPr>
          <p:cNvSpPr>
            <a:spLocks noGrp="1"/>
          </p:cNvSpPr>
          <p:nvPr>
            <p:ph type="title"/>
          </p:nvPr>
        </p:nvSpPr>
        <p:spPr/>
        <p:txBody>
          <a:bodyPr/>
          <a:lstStyle/>
          <a:p>
            <a:r>
              <a:rPr lang="en-GB" dirty="0"/>
              <a:t>Annual leave</a:t>
            </a:r>
          </a:p>
        </p:txBody>
      </p:sp>
      <p:sp>
        <p:nvSpPr>
          <p:cNvPr id="5" name="Text Placeholder 4">
            <a:extLst>
              <a:ext uri="{FF2B5EF4-FFF2-40B4-BE49-F238E27FC236}">
                <a16:creationId xmlns:a16="http://schemas.microsoft.com/office/drawing/2014/main" id="{D003D4DE-533F-472F-A333-6052A565D32B}"/>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70011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5CAA4-F1A6-4B2D-93DF-50109009F8AD}"/>
              </a:ext>
            </a:extLst>
          </p:cNvPr>
          <p:cNvSpPr>
            <a:spLocks noGrp="1"/>
          </p:cNvSpPr>
          <p:nvPr>
            <p:ph type="title"/>
          </p:nvPr>
        </p:nvSpPr>
        <p:spPr/>
        <p:txBody>
          <a:bodyPr/>
          <a:lstStyle/>
          <a:p>
            <a:r>
              <a:rPr lang="en-GB" sz="2800" dirty="0">
                <a:effectLst/>
                <a:latin typeface="Calibri" panose="020F0502020204030204" pitchFamily="34" charset="0"/>
                <a:ea typeface="Calibri" panose="020F0502020204030204" pitchFamily="34" charset="0"/>
                <a:cs typeface="Times New Roman" panose="02020603050405020304" pitchFamily="18" charset="0"/>
              </a:rPr>
              <a:t>Case C-192/22 </a:t>
            </a:r>
            <a:r>
              <a:rPr lang="en-GB" sz="2800" i="1" dirty="0">
                <a:effectLst/>
                <a:latin typeface="Calibri" panose="020F0502020204030204" pitchFamily="34" charset="0"/>
                <a:ea typeface="Calibri" panose="020F0502020204030204" pitchFamily="34" charset="0"/>
                <a:cs typeface="Times New Roman" panose="02020603050405020304" pitchFamily="18" charset="0"/>
              </a:rPr>
              <a:t>FI</a:t>
            </a:r>
            <a:endParaRPr lang="en-GB" dirty="0"/>
          </a:p>
        </p:txBody>
      </p:sp>
      <p:sp>
        <p:nvSpPr>
          <p:cNvPr id="3" name="Content Placeholder 2">
            <a:extLst>
              <a:ext uri="{FF2B5EF4-FFF2-40B4-BE49-F238E27FC236}">
                <a16:creationId xmlns:a16="http://schemas.microsoft.com/office/drawing/2014/main" id="{06A31A79-76AD-4D4F-9DD8-07D08D027A74}"/>
              </a:ext>
            </a:extLst>
          </p:cNvPr>
          <p:cNvSpPr>
            <a:spLocks noGrp="1"/>
          </p:cNvSpPr>
          <p:nvPr>
            <p:ph idx="1"/>
          </p:nvPr>
        </p:nvSpPr>
        <p:spPr>
          <a:xfrm>
            <a:off x="1581150" y="2638044"/>
            <a:ext cx="8953500" cy="3791331"/>
          </a:xfrm>
        </p:spPr>
        <p:txBody>
          <a:bodyPr>
            <a:normAutofit fontScale="85000" lnSpcReduction="20000"/>
          </a:bodyPr>
          <a:lstStyle/>
          <a:p>
            <a:pPr marL="342900" lvl="0" indent="-342900">
              <a:lnSpc>
                <a:spcPct val="107000"/>
              </a:lnSpc>
              <a:buFont typeface="Courier New" panose="02070309020205020404" pitchFamily="49" charset="0"/>
              <a:buChar char="o"/>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buFont typeface="Courier New" panose="02070309020205020404" pitchFamily="49" charset="0"/>
              <a:buChar char="o"/>
            </a:pPr>
            <a:r>
              <a:rPr lang="en-GB" sz="2200" dirty="0">
                <a:effectLst/>
                <a:latin typeface="Calibri" panose="020F0502020204030204" pitchFamily="34" charset="0"/>
                <a:ea typeface="Calibri" panose="020F0502020204030204" pitchFamily="34" charset="0"/>
                <a:cs typeface="Times New Roman" panose="02020603050405020304" pitchFamily="18" charset="0"/>
              </a:rPr>
              <a:t>Worker on work phase of progressive retirement scheme (worked 1 Feb 2013 – 31 May 2016 and released 1 June 2016 to 30 Sept 2019)</a:t>
            </a:r>
          </a:p>
          <a:p>
            <a:pPr marL="514350" indent="-285750">
              <a:lnSpc>
                <a:spcPct val="107000"/>
              </a:lnSpc>
              <a:buFont typeface="Courier New" panose="02070309020205020404" pitchFamily="49" charset="0"/>
              <a:buChar char="o"/>
            </a:pPr>
            <a:r>
              <a:rPr lang="en-GB" sz="2200" dirty="0">
                <a:effectLst/>
                <a:latin typeface="Calibri" panose="020F0502020204030204" pitchFamily="34" charset="0"/>
                <a:ea typeface="Calibri" panose="020F0502020204030204" pitchFamily="34" charset="0"/>
                <a:cs typeface="Times New Roman" panose="02020603050405020304" pitchFamily="18" charset="0"/>
              </a:rPr>
              <a:t>Leave acquired (2 2/3</a:t>
            </a:r>
            <a:r>
              <a:rPr lang="en-GB" sz="2200" baseline="30000" dirty="0">
                <a:effectLst/>
                <a:latin typeface="Calibri" panose="020F0502020204030204" pitchFamily="34" charset="0"/>
                <a:ea typeface="Calibri" panose="020F0502020204030204" pitchFamily="34" charset="0"/>
                <a:cs typeface="Times New Roman" panose="02020603050405020304" pitchFamily="18" charset="0"/>
              </a:rPr>
              <a:t>rd</a:t>
            </a:r>
            <a:r>
              <a:rPr lang="en-GB" sz="2200" dirty="0">
                <a:effectLst/>
                <a:latin typeface="Calibri" panose="020F0502020204030204" pitchFamily="34" charset="0"/>
                <a:ea typeface="Calibri" panose="020F0502020204030204" pitchFamily="34" charset="0"/>
                <a:cs typeface="Times New Roman" panose="02020603050405020304" pitchFamily="18" charset="0"/>
              </a:rPr>
              <a:t>  days) but not taken due to fact that he was sick when he was working and could not take it; leave lapsed</a:t>
            </a:r>
          </a:p>
          <a:p>
            <a:pPr marL="514350" indent="-285750">
              <a:lnSpc>
                <a:spcPct val="107000"/>
              </a:lnSpc>
              <a:buFont typeface="Courier New" panose="02070309020205020404" pitchFamily="49" charset="0"/>
              <a:buChar char="o"/>
            </a:pPr>
            <a:r>
              <a:rPr lang="en-GB" sz="2200" dirty="0">
                <a:effectLst/>
                <a:latin typeface="Calibri" panose="020F0502020204030204" pitchFamily="34" charset="0"/>
                <a:ea typeface="Calibri" panose="020F0502020204030204" pitchFamily="34" charset="0"/>
                <a:cs typeface="Times New Roman" panose="02020603050405020304" pitchFamily="18" charset="0"/>
              </a:rPr>
              <a:t>Right to paid annual leave is fundamental principle of EU social law [18]</a:t>
            </a:r>
          </a:p>
          <a:p>
            <a:pPr marL="514350" indent="-285750">
              <a:lnSpc>
                <a:spcPct val="107000"/>
              </a:lnSpc>
              <a:buFont typeface="Courier New" panose="02070309020205020404" pitchFamily="49" charset="0"/>
              <a:buChar char="o"/>
            </a:pPr>
            <a:r>
              <a:rPr lang="en-GB" sz="2200" dirty="0">
                <a:effectLst/>
                <a:latin typeface="Calibri" panose="020F0502020204030204" pitchFamily="34" charset="0"/>
                <a:ea typeface="Calibri" panose="020F0502020204030204" pitchFamily="34" charset="0"/>
                <a:cs typeface="Times New Roman" panose="02020603050405020304" pitchFamily="18" charset="0"/>
              </a:rPr>
              <a:t>Any derogation  from EU system of organising working time must be interpreted in such a way  that its scope is limited [24] </a:t>
            </a:r>
          </a:p>
          <a:p>
            <a:pPr marL="514350" indent="-285750">
              <a:lnSpc>
                <a:spcPct val="107000"/>
              </a:lnSpc>
              <a:spcAft>
                <a:spcPts val="800"/>
              </a:spcAft>
              <a:buFont typeface="Courier New" panose="02070309020205020404" pitchFamily="49" charset="0"/>
              <a:buChar char="o"/>
            </a:pPr>
            <a:r>
              <a:rPr lang="en-GB" sz="2200" dirty="0">
                <a:effectLst/>
                <a:latin typeface="Calibri" panose="020F0502020204030204" pitchFamily="34" charset="0"/>
                <a:ea typeface="Calibri" panose="020F0502020204030204" pitchFamily="34" charset="0"/>
                <a:cs typeface="Times New Roman" panose="02020603050405020304" pitchFamily="18" charset="0"/>
              </a:rPr>
              <a:t>Art. 7 of Dir 2003.88, read in the light of Art. 31(2) of Charter read to preclude rule of national law</a:t>
            </a:r>
          </a:p>
          <a:p>
            <a:pPr marL="514350" indent="-285750">
              <a:lnSpc>
                <a:spcPct val="107000"/>
              </a:lnSpc>
              <a:spcAft>
                <a:spcPts val="800"/>
              </a:spcAft>
              <a:buFont typeface="Courier New" panose="02070309020205020404" pitchFamily="49" charset="0"/>
              <a:buChar char="o"/>
            </a:pPr>
            <a:r>
              <a:rPr lang="en-GB" sz="2200" dirty="0">
                <a:latin typeface="Calibri" panose="020F0502020204030204" pitchFamily="34" charset="0"/>
                <a:ea typeface="Calibri" panose="020F0502020204030204" pitchFamily="34" charset="0"/>
                <a:cs typeface="Times New Roman" panose="02020603050405020304" pitchFamily="18" charset="0"/>
              </a:rPr>
              <a:t>See also Joined Cases C-518/20 and C-727/20 </a:t>
            </a:r>
            <a:r>
              <a:rPr lang="en-GB" sz="2200" i="1" dirty="0">
                <a:latin typeface="Calibri" panose="020F0502020204030204" pitchFamily="34" charset="0"/>
                <a:ea typeface="Calibri" panose="020F0502020204030204" pitchFamily="34" charset="0"/>
                <a:cs typeface="Times New Roman" panose="02020603050405020304" pitchFamily="18" charset="0"/>
              </a:rPr>
              <a:t>XP</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711272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BA04E0-83C4-4EC1-98FE-003B8721B6FE}"/>
              </a:ext>
            </a:extLst>
          </p:cNvPr>
          <p:cNvSpPr>
            <a:spLocks noGrp="1"/>
          </p:cNvSpPr>
          <p:nvPr>
            <p:ph type="title"/>
          </p:nvPr>
        </p:nvSpPr>
        <p:spPr/>
        <p:txBody>
          <a:bodyPr/>
          <a:lstStyle/>
          <a:p>
            <a:r>
              <a:rPr lang="en-GB" dirty="0"/>
              <a:t>Rest breaks</a:t>
            </a:r>
          </a:p>
        </p:txBody>
      </p:sp>
      <p:sp>
        <p:nvSpPr>
          <p:cNvPr id="5" name="Text Placeholder 4">
            <a:extLst>
              <a:ext uri="{FF2B5EF4-FFF2-40B4-BE49-F238E27FC236}">
                <a16:creationId xmlns:a16="http://schemas.microsoft.com/office/drawing/2014/main" id="{84E3894C-F7A4-4061-B29D-99ABC135ACEB}"/>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7795934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887120A8-8B59-4921-A8AB-E47AFC19A44D}"/>
              </a:ext>
            </a:extLst>
          </p:cNvPr>
          <p:cNvSpPr>
            <a:spLocks noGrp="1"/>
          </p:cNvSpPr>
          <p:nvPr>
            <p:ph type="body" idx="1"/>
          </p:nvPr>
        </p:nvSpPr>
        <p:spPr/>
        <p:txBody>
          <a:bodyPr/>
          <a:lstStyle/>
          <a:p>
            <a:r>
              <a:rPr lang="en-GB" sz="2000" dirty="0">
                <a:effectLst/>
                <a:latin typeface="Calibri" panose="020F0502020204030204" pitchFamily="34" charset="0"/>
                <a:ea typeface="Calibri" panose="020F0502020204030204" pitchFamily="34" charset="0"/>
                <a:cs typeface="Times New Roman" panose="02020603050405020304" pitchFamily="18" charset="0"/>
              </a:rPr>
              <a:t>Case C-120/21 </a:t>
            </a:r>
            <a:r>
              <a:rPr lang="en-GB" sz="2000" i="1" dirty="0">
                <a:effectLst/>
                <a:latin typeface="Calibri" panose="020F0502020204030204" pitchFamily="34" charset="0"/>
                <a:ea typeface="Calibri" panose="020F0502020204030204" pitchFamily="34" charset="0"/>
                <a:cs typeface="Times New Roman" panose="02020603050405020304" pitchFamily="18" charset="0"/>
              </a:rPr>
              <a:t>LB</a:t>
            </a:r>
            <a:endParaRPr lang="en-GB" dirty="0"/>
          </a:p>
        </p:txBody>
      </p:sp>
      <p:sp>
        <p:nvSpPr>
          <p:cNvPr id="8" name="Content Placeholder 7">
            <a:extLst>
              <a:ext uri="{FF2B5EF4-FFF2-40B4-BE49-F238E27FC236}">
                <a16:creationId xmlns:a16="http://schemas.microsoft.com/office/drawing/2014/main" id="{452010D2-AB2C-4F75-A059-E4F9D2317AD6}"/>
              </a:ext>
            </a:extLst>
          </p:cNvPr>
          <p:cNvSpPr>
            <a:spLocks noGrp="1"/>
          </p:cNvSpPr>
          <p:nvPr>
            <p:ph sz="half" idx="2"/>
          </p:nvPr>
        </p:nvSpPr>
        <p:spPr/>
        <p:txBody>
          <a:bodyPr>
            <a:normAutofit/>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national legislation is not allowed to time bar (after 3 years) the right to paid annual leave acquired by a worker in respect of a given reference period where the employer has not put the worker in the position to exercise that right.</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9" name="Content Placeholder 8">
            <a:extLst>
              <a:ext uri="{FF2B5EF4-FFF2-40B4-BE49-F238E27FC236}">
                <a16:creationId xmlns:a16="http://schemas.microsoft.com/office/drawing/2014/main" id="{7266A7B3-665F-4CA3-A307-A4505F4A9362}"/>
              </a:ext>
            </a:extLst>
          </p:cNvPr>
          <p:cNvSpPr>
            <a:spLocks noGrp="1"/>
          </p:cNvSpPr>
          <p:nvPr>
            <p:ph sz="quarter" idx="4"/>
          </p:nvPr>
        </p:nvSpPr>
        <p:spPr/>
        <p:txBody>
          <a:bodyPr>
            <a:normAutofit/>
          </a:bodyPr>
          <a:lstStyle/>
          <a:p>
            <a:pPr marL="514350" indent="-285750">
              <a:lnSpc>
                <a:spcPct val="107000"/>
              </a:lnSpc>
            </a:pPr>
            <a:r>
              <a:rPr lang="en-GB" dirty="0">
                <a:effectLst/>
                <a:latin typeface="Calibri" panose="020F0502020204030204" pitchFamily="34" charset="0"/>
                <a:ea typeface="Calibri" panose="020F0502020204030204" pitchFamily="34" charset="0"/>
                <a:cs typeface="Times New Roman" panose="02020603050405020304" pitchFamily="18" charset="0"/>
              </a:rPr>
              <a:t>Train driver</a:t>
            </a:r>
          </a:p>
          <a:p>
            <a:pPr marL="514350" indent="-285750">
              <a:lnSpc>
                <a:spcPct val="107000"/>
              </a:lnSpc>
            </a:pPr>
            <a:r>
              <a:rPr lang="en-GB" dirty="0">
                <a:effectLst/>
                <a:latin typeface="Calibri" panose="020F0502020204030204" pitchFamily="34" charset="0"/>
                <a:ea typeface="Calibri" panose="020F0502020204030204" pitchFamily="34" charset="0"/>
                <a:cs typeface="Times New Roman" panose="02020603050405020304" pitchFamily="18" charset="0"/>
              </a:rPr>
              <a:t>Daily rest periods under Art. 3 are different to  </a:t>
            </a:r>
            <a:r>
              <a:rPr lang="en-GB" i="1" dirty="0">
                <a:effectLst/>
                <a:latin typeface="Calibri" panose="020F0502020204030204" pitchFamily="34" charset="0"/>
                <a:ea typeface="Calibri" panose="020F0502020204030204" pitchFamily="34" charset="0"/>
                <a:cs typeface="Times New Roman" panose="02020603050405020304" pitchFamily="18" charset="0"/>
              </a:rPr>
              <a:t>and additional to</a:t>
            </a:r>
            <a:r>
              <a:rPr lang="en-GB" dirty="0">
                <a:effectLst/>
                <a:latin typeface="Calibri" panose="020F0502020204030204" pitchFamily="34" charset="0"/>
                <a:ea typeface="Calibri" panose="020F0502020204030204" pitchFamily="34" charset="0"/>
                <a:cs typeface="Times New Roman" panose="02020603050405020304" pitchFamily="18" charset="0"/>
              </a:rPr>
              <a:t> weekly rest periods in Art. 5</a:t>
            </a:r>
          </a:p>
          <a:p>
            <a:pPr marL="514350" indent="-285750">
              <a:lnSpc>
                <a:spcPct val="107000"/>
              </a:lnSpc>
            </a:pPr>
            <a:r>
              <a:rPr lang="en-GB" dirty="0">
                <a:effectLst/>
                <a:latin typeface="Calibri" panose="020F0502020204030204" pitchFamily="34" charset="0"/>
                <a:ea typeface="Calibri" panose="020F0502020204030204" pitchFamily="34" charset="0"/>
                <a:cs typeface="Times New Roman" panose="02020603050405020304" pitchFamily="18" charset="0"/>
              </a:rPr>
              <a:t>If weekly rest period of 35 hours, daily rest is additional</a:t>
            </a:r>
          </a:p>
          <a:p>
            <a:endParaRPr lang="en-GB" dirty="0"/>
          </a:p>
        </p:txBody>
      </p:sp>
      <p:sp>
        <p:nvSpPr>
          <p:cNvPr id="10" name="Text Placeholder 9">
            <a:extLst>
              <a:ext uri="{FF2B5EF4-FFF2-40B4-BE49-F238E27FC236}">
                <a16:creationId xmlns:a16="http://schemas.microsoft.com/office/drawing/2014/main" id="{E1ADCCC6-ECEB-4612-A86A-AE77B88A3008}"/>
              </a:ext>
            </a:extLst>
          </p:cNvPr>
          <p:cNvSpPr>
            <a:spLocks noGrp="1"/>
          </p:cNvSpPr>
          <p:nvPr>
            <p:ph type="body" sz="quarter" idx="13"/>
          </p:nvPr>
        </p:nvSpPr>
        <p:spPr/>
        <p:txBody>
          <a:bodyPr/>
          <a:lstStyle/>
          <a:p>
            <a:r>
              <a:rPr lang="en-GB" sz="2000" dirty="0">
                <a:effectLst/>
                <a:latin typeface="Calibri" panose="020F0502020204030204" pitchFamily="34" charset="0"/>
                <a:ea typeface="Calibri" panose="020F0502020204030204" pitchFamily="34" charset="0"/>
                <a:cs typeface="Times New Roman" panose="02020603050405020304" pitchFamily="18" charset="0"/>
              </a:rPr>
              <a:t>Case C-477/21 </a:t>
            </a:r>
            <a:r>
              <a:rPr lang="en-GB" sz="2000" i="1" dirty="0">
                <a:effectLst/>
                <a:latin typeface="Calibri" panose="020F0502020204030204" pitchFamily="34" charset="0"/>
                <a:ea typeface="Calibri" panose="020F0502020204030204" pitchFamily="34" charset="0"/>
                <a:cs typeface="Times New Roman" panose="02020603050405020304" pitchFamily="18" charset="0"/>
              </a:rPr>
              <a:t>IH</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itle 5">
            <a:extLst>
              <a:ext uri="{FF2B5EF4-FFF2-40B4-BE49-F238E27FC236}">
                <a16:creationId xmlns:a16="http://schemas.microsoft.com/office/drawing/2014/main" id="{3405F86D-A81F-4558-B3BD-D77A929BC6E2}"/>
              </a:ext>
            </a:extLst>
          </p:cNvPr>
          <p:cNvSpPr>
            <a:spLocks noGrp="1"/>
          </p:cNvSpPr>
          <p:nvPr>
            <p:ph type="title"/>
          </p:nvPr>
        </p:nvSpPr>
        <p:spPr/>
        <p:txBody>
          <a:bodyPr/>
          <a:lstStyle/>
          <a:p>
            <a:r>
              <a:rPr lang="en-GB" dirty="0"/>
              <a:t>rest</a:t>
            </a:r>
          </a:p>
        </p:txBody>
      </p:sp>
    </p:spTree>
    <p:extLst>
      <p:ext uri="{BB962C8B-B14F-4D97-AF65-F5344CB8AC3E}">
        <p14:creationId xmlns:p14="http://schemas.microsoft.com/office/powerpoint/2010/main" val="530828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13CB776-B07B-4BB8-AEF0-2847E85726FC}"/>
              </a:ext>
            </a:extLst>
          </p:cNvPr>
          <p:cNvSpPr>
            <a:spLocks noGrp="1"/>
          </p:cNvSpPr>
          <p:nvPr>
            <p:ph type="title"/>
          </p:nvPr>
        </p:nvSpPr>
        <p:spPr/>
        <p:txBody>
          <a:bodyPr/>
          <a:lstStyle/>
          <a:p>
            <a:r>
              <a:rPr lang="en-GB" dirty="0"/>
              <a:t>nightwork</a:t>
            </a:r>
          </a:p>
        </p:txBody>
      </p:sp>
      <p:sp>
        <p:nvSpPr>
          <p:cNvPr id="8" name="Text Placeholder 7">
            <a:extLst>
              <a:ext uri="{FF2B5EF4-FFF2-40B4-BE49-F238E27FC236}">
                <a16:creationId xmlns:a16="http://schemas.microsoft.com/office/drawing/2014/main" id="{879A9A06-E364-402F-B481-9F4A88A60E25}"/>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4354135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2E1E781-0473-4D2A-B06E-4EDD161D9CD1}"/>
              </a:ext>
            </a:extLst>
          </p:cNvPr>
          <p:cNvSpPr>
            <a:spLocks noGrp="1"/>
          </p:cNvSpPr>
          <p:nvPr>
            <p:ph type="title"/>
          </p:nvPr>
        </p:nvSpPr>
        <p:spPr/>
        <p:txBody>
          <a:bodyPr/>
          <a:lstStyle/>
          <a:p>
            <a:r>
              <a:rPr lang="en-GB" sz="2800" dirty="0">
                <a:effectLst/>
                <a:latin typeface="Calibri" panose="020F0502020204030204" pitchFamily="34" charset="0"/>
                <a:ea typeface="Calibri" panose="020F0502020204030204" pitchFamily="34" charset="0"/>
                <a:cs typeface="Times New Roman" panose="02020603050405020304" pitchFamily="18" charset="0"/>
              </a:rPr>
              <a:t>Joined Cases C-257/21 and C-258/21</a:t>
            </a:r>
            <a:br>
              <a:rPr lang="en-GB" sz="2800" dirty="0">
                <a:effectLst/>
                <a:latin typeface="Calibri" panose="020F0502020204030204" pitchFamily="34" charset="0"/>
                <a:ea typeface="Calibri" panose="020F0502020204030204" pitchFamily="34" charset="0"/>
                <a:cs typeface="Times New Roman" panose="02020603050405020304" pitchFamily="18" charset="0"/>
              </a:rPr>
            </a:br>
            <a:r>
              <a:rPr lang="en-GB" sz="2800" i="1" dirty="0" err="1">
                <a:effectLst/>
                <a:latin typeface="Calibri" panose="020F0502020204030204" pitchFamily="34" charset="0"/>
                <a:ea typeface="Calibri" panose="020F0502020204030204" pitchFamily="34" charset="0"/>
                <a:cs typeface="Times New Roman" panose="02020603050405020304" pitchFamily="18" charset="0"/>
              </a:rPr>
              <a:t>coca-cola</a:t>
            </a:r>
            <a:endParaRPr lang="en-GB" i="1" dirty="0"/>
          </a:p>
        </p:txBody>
      </p:sp>
      <p:sp>
        <p:nvSpPr>
          <p:cNvPr id="5" name="Content Placeholder 4">
            <a:extLst>
              <a:ext uri="{FF2B5EF4-FFF2-40B4-BE49-F238E27FC236}">
                <a16:creationId xmlns:a16="http://schemas.microsoft.com/office/drawing/2014/main" id="{4122E544-5711-476D-83BF-8FC9E9AED1B8}"/>
              </a:ext>
            </a:extLst>
          </p:cNvPr>
          <p:cNvSpPr>
            <a:spLocks noGrp="1"/>
          </p:cNvSpPr>
          <p:nvPr>
            <p:ph idx="1"/>
          </p:nvPr>
        </p:nvSpPr>
        <p:spPr/>
        <p:txBody>
          <a:bodyPr/>
          <a:lstStyle/>
          <a:p>
            <a:pPr>
              <a:lnSpc>
                <a:spcPct val="107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Nightwork – irregular night work paid more than regular night work</a:t>
            </a:r>
          </a:p>
          <a:p>
            <a:pPr>
              <a:lnSpc>
                <a:spcPct val="107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Does EU law – and specifically the Charter - apply?</a:t>
            </a:r>
          </a:p>
          <a:p>
            <a:pPr lvl="1">
              <a:lnSpc>
                <a:spcPct val="107000"/>
              </a:lnSpc>
            </a:pPr>
            <a:r>
              <a:rPr lang="en-GB" dirty="0">
                <a:effectLst/>
                <a:latin typeface="Calibri" panose="020F0502020204030204" pitchFamily="34" charset="0"/>
                <a:ea typeface="Calibri" panose="020F0502020204030204" pitchFamily="34" charset="0"/>
                <a:cs typeface="Times New Roman" panose="02020603050405020304" pitchFamily="18" charset="0"/>
              </a:rPr>
              <a:t>No: this is not implementing Dire 2003/88 for the purposes  of Art. 51(1) </a:t>
            </a:r>
            <a:r>
              <a:rPr lang="en-GB" dirty="0" err="1">
                <a:effectLst/>
                <a:latin typeface="Calibri" panose="020F0502020204030204" pitchFamily="34" charset="0"/>
                <a:ea typeface="Calibri" panose="020F0502020204030204" pitchFamily="34" charset="0"/>
                <a:cs typeface="Times New Roman" panose="02020603050405020304" pitchFamily="18" charset="0"/>
              </a:rPr>
              <a:t>nd</a:t>
            </a:r>
            <a:r>
              <a:rPr lang="en-GB" dirty="0">
                <a:effectLst/>
                <a:latin typeface="Calibri" panose="020F0502020204030204" pitchFamily="34" charset="0"/>
                <a:ea typeface="Calibri" panose="020F0502020204030204" pitchFamily="34" charset="0"/>
                <a:cs typeface="Times New Roman" panose="02020603050405020304" pitchFamily="18" charset="0"/>
              </a:rPr>
              <a:t> therefore equality principles in Charter do not apply</a:t>
            </a:r>
          </a:p>
          <a:p>
            <a:pPr lvl="1">
              <a:lnSpc>
                <a:spcPct val="107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Directive is a health and safety matter; it does not cover pay which is excluded form the Art. 153 (6) legal basis</a:t>
            </a:r>
          </a:p>
          <a:p>
            <a:endParaRPr lang="en-GB" dirty="0"/>
          </a:p>
        </p:txBody>
      </p:sp>
    </p:spTree>
    <p:extLst>
      <p:ext uri="{BB962C8B-B14F-4D97-AF65-F5344CB8AC3E}">
        <p14:creationId xmlns:p14="http://schemas.microsoft.com/office/powerpoint/2010/main" val="3358357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5FE64A-2270-B627-480B-14D4E3127897}"/>
              </a:ext>
            </a:extLst>
          </p:cNvPr>
          <p:cNvSpPr>
            <a:spLocks noGrp="1"/>
          </p:cNvSpPr>
          <p:nvPr>
            <p:ph type="ctrTitle"/>
          </p:nvPr>
        </p:nvSpPr>
        <p:spPr/>
        <p:txBody>
          <a:bodyPr/>
          <a:lstStyle/>
          <a:p>
            <a:r>
              <a:rPr lang="en-GB" dirty="0"/>
              <a:t>Transfers of an undertaking</a:t>
            </a:r>
          </a:p>
        </p:txBody>
      </p:sp>
      <p:sp>
        <p:nvSpPr>
          <p:cNvPr id="5" name="Subtitle 4">
            <a:extLst>
              <a:ext uri="{FF2B5EF4-FFF2-40B4-BE49-F238E27FC236}">
                <a16:creationId xmlns:a16="http://schemas.microsoft.com/office/drawing/2014/main" id="{E7795294-733A-098B-D9B9-D9062B449465}"/>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799190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486E2-3499-4BF2-B651-C7D34D33E7EA}"/>
              </a:ext>
            </a:extLst>
          </p:cNvPr>
          <p:cNvSpPr>
            <a:spLocks noGrp="1"/>
          </p:cNvSpPr>
          <p:nvPr>
            <p:ph type="title"/>
          </p:nvPr>
        </p:nvSpPr>
        <p:spPr/>
        <p:txBody>
          <a:bodyPr/>
          <a:lstStyle/>
          <a:p>
            <a:r>
              <a:rPr lang="en-GB" dirty="0"/>
              <a:t>structure</a:t>
            </a:r>
          </a:p>
        </p:txBody>
      </p:sp>
      <p:graphicFrame>
        <p:nvGraphicFramePr>
          <p:cNvPr id="4" name="Content Placeholder 3">
            <a:extLst>
              <a:ext uri="{FF2B5EF4-FFF2-40B4-BE49-F238E27FC236}">
                <a16:creationId xmlns:a16="http://schemas.microsoft.com/office/drawing/2014/main" id="{A4650FBF-A73B-4FDF-BA24-50B859EC431E}"/>
              </a:ext>
            </a:extLst>
          </p:cNvPr>
          <p:cNvGraphicFramePr>
            <a:graphicFrameLocks noGrp="1"/>
          </p:cNvGraphicFramePr>
          <p:nvPr>
            <p:ph idx="1"/>
            <p:extLst>
              <p:ext uri="{D42A27DB-BD31-4B8C-83A1-F6EECF244321}">
                <p14:modId xmlns:p14="http://schemas.microsoft.com/office/powerpoint/2010/main" val="1650717069"/>
              </p:ext>
            </p:extLst>
          </p:nvPr>
        </p:nvGraphicFramePr>
        <p:xfrm>
          <a:off x="1258888" y="2791333"/>
          <a:ext cx="9390062" cy="3809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38508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3326" y="411481"/>
            <a:ext cx="7729728" cy="1188720"/>
          </a:xfrm>
        </p:spPr>
        <p:txBody>
          <a:bodyPr/>
          <a:lstStyle/>
          <a:p>
            <a:r>
              <a:rPr lang="en-GB" dirty="0"/>
              <a:t>Overview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13671978"/>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p:cNvSpPr/>
          <p:nvPr/>
        </p:nvSpPr>
        <p:spPr>
          <a:xfrm>
            <a:off x="3935760" y="3717033"/>
            <a:ext cx="144016"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3791744" y="1340768"/>
            <a:ext cx="6696744" cy="5112568"/>
          </a:xfrm>
          <a:prstGeom prst="rect">
            <a:avLst/>
          </a:prstGeom>
          <a:solidFill>
            <a:schemeClr val="accent1">
              <a:alpha val="1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2639616" y="5877272"/>
            <a:ext cx="1008112" cy="369332"/>
          </a:xfrm>
          <a:prstGeom prst="rect">
            <a:avLst/>
          </a:prstGeom>
          <a:noFill/>
          <a:ln>
            <a:solidFill>
              <a:schemeClr val="accent2"/>
            </a:solidFill>
          </a:ln>
        </p:spPr>
        <p:txBody>
          <a:bodyPr wrap="square" rtlCol="0">
            <a:spAutoFit/>
          </a:bodyPr>
          <a:lstStyle/>
          <a:p>
            <a:endParaRPr lang="en-GB" dirty="0"/>
          </a:p>
        </p:txBody>
      </p:sp>
    </p:spTree>
    <p:extLst>
      <p:ext uri="{BB962C8B-B14F-4D97-AF65-F5344CB8AC3E}">
        <p14:creationId xmlns:p14="http://schemas.microsoft.com/office/powerpoint/2010/main" val="135323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171400"/>
            <a:ext cx="8229600" cy="1373014"/>
          </a:xfrm>
        </p:spPr>
        <p:txBody>
          <a:bodyPr>
            <a:normAutofit/>
          </a:bodyPr>
          <a:lstStyle/>
          <a:p>
            <a:r>
              <a:rPr lang="en-GB" b="1" dirty="0"/>
              <a:t>Is there a transfer of an undertaking</a:t>
            </a:r>
            <a:endParaRPr lang="en-GB"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7222223"/>
              </p:ext>
            </p:extLst>
          </p:nvPr>
        </p:nvGraphicFramePr>
        <p:xfrm>
          <a:off x="1981200" y="1268760"/>
          <a:ext cx="822960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89556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665D5-3B52-AAC6-340F-B51F25496A6A}"/>
              </a:ext>
            </a:extLst>
          </p:cNvPr>
          <p:cNvSpPr>
            <a:spLocks noGrp="1"/>
          </p:cNvSpPr>
          <p:nvPr>
            <p:ph type="title"/>
          </p:nvPr>
        </p:nvSpPr>
        <p:spPr/>
        <p:txBody>
          <a:bodyPr/>
          <a:lstStyle/>
          <a:p>
            <a:r>
              <a:rPr lang="en-GB" dirty="0"/>
              <a:t>Case C-675/21 </a:t>
            </a:r>
            <a:r>
              <a:rPr lang="en-GB" i="1" dirty="0"/>
              <a:t>Strong Charon</a:t>
            </a:r>
            <a:endParaRPr lang="en-GB" dirty="0"/>
          </a:p>
        </p:txBody>
      </p:sp>
      <p:graphicFrame>
        <p:nvGraphicFramePr>
          <p:cNvPr id="4" name="Content Placeholder 3">
            <a:extLst>
              <a:ext uri="{FF2B5EF4-FFF2-40B4-BE49-F238E27FC236}">
                <a16:creationId xmlns:a16="http://schemas.microsoft.com/office/drawing/2014/main" id="{B1B083B7-D452-C128-C19B-E19BEDD7239D}"/>
              </a:ext>
            </a:extLst>
          </p:cNvPr>
          <p:cNvGraphicFramePr>
            <a:graphicFrameLocks noGrp="1"/>
          </p:cNvGraphicFramePr>
          <p:nvPr>
            <p:ph idx="1"/>
            <p:extLst>
              <p:ext uri="{D42A27DB-BD31-4B8C-83A1-F6EECF244321}">
                <p14:modId xmlns:p14="http://schemas.microsoft.com/office/powerpoint/2010/main" val="3507213790"/>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rrow: Right 4">
            <a:extLst>
              <a:ext uri="{FF2B5EF4-FFF2-40B4-BE49-F238E27FC236}">
                <a16:creationId xmlns:a16="http://schemas.microsoft.com/office/drawing/2014/main" id="{FCF53BA1-C8F8-9BE0-B1FA-84F752AAE50F}"/>
              </a:ext>
            </a:extLst>
          </p:cNvPr>
          <p:cNvSpPr/>
          <p:nvPr/>
        </p:nvSpPr>
        <p:spPr>
          <a:xfrm>
            <a:off x="5093368" y="3176337"/>
            <a:ext cx="2085474" cy="2526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34357365-B574-78CA-727F-FAC0B3C9E0F6}"/>
              </a:ext>
            </a:extLst>
          </p:cNvPr>
          <p:cNvSpPr txBox="1"/>
          <p:nvPr/>
        </p:nvSpPr>
        <p:spPr>
          <a:xfrm>
            <a:off x="5229726" y="2494181"/>
            <a:ext cx="1652337" cy="646331"/>
          </a:xfrm>
          <a:prstGeom prst="rect">
            <a:avLst/>
          </a:prstGeom>
          <a:solidFill>
            <a:schemeClr val="bg2"/>
          </a:solidFill>
        </p:spPr>
        <p:txBody>
          <a:bodyPr wrap="square" rtlCol="0">
            <a:spAutoFit/>
          </a:bodyPr>
          <a:lstStyle/>
          <a:p>
            <a:pPr algn="ctr"/>
            <a:r>
              <a:rPr lang="en-GB" dirty="0"/>
              <a:t>Transfer of undertaking?</a:t>
            </a:r>
          </a:p>
        </p:txBody>
      </p:sp>
      <p:sp>
        <p:nvSpPr>
          <p:cNvPr id="7" name="TextBox 6">
            <a:extLst>
              <a:ext uri="{FF2B5EF4-FFF2-40B4-BE49-F238E27FC236}">
                <a16:creationId xmlns:a16="http://schemas.microsoft.com/office/drawing/2014/main" id="{CF07D763-D99F-CA3C-41CB-85F73038B80D}"/>
              </a:ext>
            </a:extLst>
          </p:cNvPr>
          <p:cNvSpPr txBox="1"/>
          <p:nvPr/>
        </p:nvSpPr>
        <p:spPr>
          <a:xfrm rot="10800000" flipH="1" flipV="1">
            <a:off x="10145595" y="1544655"/>
            <a:ext cx="1701500" cy="3970318"/>
          </a:xfrm>
          <a:prstGeom prst="rect">
            <a:avLst/>
          </a:prstGeom>
          <a:solidFill>
            <a:schemeClr val="bg2"/>
          </a:solidFill>
        </p:spPr>
        <p:txBody>
          <a:bodyPr wrap="square" rtlCol="0">
            <a:spAutoFit/>
          </a:bodyPr>
          <a:lstStyle/>
          <a:p>
            <a:r>
              <a:rPr lang="en-GB" dirty="0"/>
              <a:t>B takes on v small number of A’s workers who also lacked specific skills;</a:t>
            </a:r>
          </a:p>
          <a:p>
            <a:endParaRPr lang="en-GB" dirty="0"/>
          </a:p>
          <a:p>
            <a:r>
              <a:rPr lang="en-GB" dirty="0"/>
              <a:t>B does not take on tangible or intangible assets necessary for continuity of service.</a:t>
            </a:r>
          </a:p>
          <a:p>
            <a:endParaRPr lang="en-GB" dirty="0"/>
          </a:p>
          <a:p>
            <a:r>
              <a:rPr lang="en-GB" dirty="0"/>
              <a:t>-&gt; no transfer </a:t>
            </a:r>
          </a:p>
        </p:txBody>
      </p:sp>
    </p:spTree>
    <p:extLst>
      <p:ext uri="{BB962C8B-B14F-4D97-AF65-F5344CB8AC3E}">
        <p14:creationId xmlns:p14="http://schemas.microsoft.com/office/powerpoint/2010/main" val="628578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Key provisions: equal treatment</a:t>
            </a:r>
          </a:p>
        </p:txBody>
      </p:sp>
      <p:sp>
        <p:nvSpPr>
          <p:cNvPr id="6" name="Content Placeholder 5"/>
          <p:cNvSpPr>
            <a:spLocks noGrp="1"/>
          </p:cNvSpPr>
          <p:nvPr>
            <p:ph idx="1"/>
          </p:nvPr>
        </p:nvSpPr>
        <p:spPr>
          <a:xfrm>
            <a:off x="2231136" y="2457450"/>
            <a:ext cx="7729728" cy="4295775"/>
          </a:xfrm>
        </p:spPr>
        <p:txBody>
          <a:bodyPr>
            <a:normAutofit lnSpcReduction="10000"/>
          </a:bodyPr>
          <a:lstStyle/>
          <a:p>
            <a:pPr marL="0" indent="0">
              <a:buNone/>
            </a:pPr>
            <a:r>
              <a:rPr lang="en-GB" sz="2400" dirty="0"/>
              <a:t>Article 5(1)</a:t>
            </a:r>
            <a:r>
              <a:rPr lang="en-US" sz="2400" dirty="0"/>
              <a:t> The basic working and employment conditions of temporary agency workers shall be, for the duration of their assignment at a </a:t>
            </a:r>
            <a:r>
              <a:rPr lang="en-US" sz="2400" dirty="0">
                <a:solidFill>
                  <a:schemeClr val="accent4"/>
                </a:solidFill>
              </a:rPr>
              <a:t>user undertaking</a:t>
            </a:r>
            <a:r>
              <a:rPr lang="en-US" sz="2400" dirty="0"/>
              <a:t>, </a:t>
            </a:r>
            <a:r>
              <a:rPr lang="en-US" sz="2400" dirty="0">
                <a:solidFill>
                  <a:schemeClr val="accent4"/>
                </a:solidFill>
              </a:rPr>
              <a:t>at least those that would apply if they had been recruited directly by that undertaking</a:t>
            </a:r>
            <a:r>
              <a:rPr lang="en-US" sz="2400" dirty="0"/>
              <a:t> to occupy the same job.</a:t>
            </a:r>
          </a:p>
          <a:p>
            <a:pPr lvl="1"/>
            <a:r>
              <a:rPr lang="en-US" sz="2000" dirty="0">
                <a:solidFill>
                  <a:schemeClr val="accent1"/>
                </a:solidFill>
              </a:rPr>
              <a:t>Art 3(1)(f) ‘basic working and employment conditions’ means working and employment conditions laid down by legislation, regulations, administrative provisions, collective agreements and/or other binding general provisions in force in the user undertaking relating to:</a:t>
            </a:r>
            <a:br>
              <a:rPr lang="en-US" sz="2000" dirty="0">
                <a:solidFill>
                  <a:schemeClr val="accent1"/>
                </a:solidFill>
              </a:rPr>
            </a:br>
            <a:r>
              <a:rPr lang="en-US" sz="2000" dirty="0">
                <a:solidFill>
                  <a:schemeClr val="accent1"/>
                </a:solidFill>
              </a:rPr>
              <a:t>(i) the duration of working time, overtime, breaks, rest periods, night work, holidays and public holidays;</a:t>
            </a:r>
            <a:br>
              <a:rPr lang="en-US" sz="2000" dirty="0">
                <a:solidFill>
                  <a:schemeClr val="accent1"/>
                </a:solidFill>
              </a:rPr>
            </a:br>
            <a:r>
              <a:rPr lang="en-US" sz="2000" dirty="0">
                <a:solidFill>
                  <a:schemeClr val="accent1"/>
                </a:solidFill>
              </a:rPr>
              <a:t>(ii) pay.</a:t>
            </a:r>
          </a:p>
        </p:txBody>
      </p:sp>
    </p:spTree>
    <p:extLst>
      <p:ext uri="{BB962C8B-B14F-4D97-AF65-F5344CB8AC3E}">
        <p14:creationId xmlns:p14="http://schemas.microsoft.com/office/powerpoint/2010/main" val="2567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Equal treatment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09045277"/>
              </p:ext>
            </p:extLst>
          </p:nvPr>
        </p:nvGraphicFramePr>
        <p:xfrm>
          <a:off x="1167756" y="1092378"/>
          <a:ext cx="8964785" cy="5765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8226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Article 5(2)</a:t>
            </a:r>
          </a:p>
        </p:txBody>
      </p:sp>
      <p:sp>
        <p:nvSpPr>
          <p:cNvPr id="3" name="Content Placeholder 2"/>
          <p:cNvSpPr>
            <a:spLocks noGrp="1"/>
          </p:cNvSpPr>
          <p:nvPr>
            <p:ph idx="1"/>
          </p:nvPr>
        </p:nvSpPr>
        <p:spPr/>
        <p:txBody>
          <a:bodyPr>
            <a:normAutofit/>
          </a:bodyPr>
          <a:lstStyle/>
          <a:p>
            <a:pPr marL="0" indent="0">
              <a:buNone/>
            </a:pPr>
            <a:r>
              <a:rPr lang="en-US" sz="2800" dirty="0"/>
              <a:t>As regards pay, Member States may, after consulting the social partners, provide that an </a:t>
            </a:r>
            <a:r>
              <a:rPr lang="en-US" sz="2800" dirty="0">
                <a:solidFill>
                  <a:schemeClr val="accent1"/>
                </a:solidFill>
              </a:rPr>
              <a:t>exemption</a:t>
            </a:r>
            <a:r>
              <a:rPr lang="en-US" sz="2800" dirty="0"/>
              <a:t> be made to the principle established in paragraph 1 where temporary agency workers who have a </a:t>
            </a:r>
            <a:r>
              <a:rPr lang="en-US" sz="2800" dirty="0">
                <a:solidFill>
                  <a:schemeClr val="accent1"/>
                </a:solidFill>
              </a:rPr>
              <a:t>permanent contract of employment with a temporary-work agency continue to be paid in the time between assignments</a:t>
            </a:r>
            <a:r>
              <a:rPr lang="en-US" sz="2800" dirty="0"/>
              <a:t>.</a:t>
            </a:r>
            <a:endParaRPr lang="en-GB" sz="2800" dirty="0"/>
          </a:p>
        </p:txBody>
      </p:sp>
    </p:spTree>
    <p:extLst>
      <p:ext uri="{BB962C8B-B14F-4D97-AF65-F5344CB8AC3E}">
        <p14:creationId xmlns:p14="http://schemas.microsoft.com/office/powerpoint/2010/main" val="3551329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GB" sz="2000" dirty="0"/>
              <a:t>Article 5(3)</a:t>
            </a:r>
          </a:p>
        </p:txBody>
      </p:sp>
      <p:sp>
        <p:nvSpPr>
          <p:cNvPr id="5" name="Content Placeholder 4"/>
          <p:cNvSpPr>
            <a:spLocks noGrp="1"/>
          </p:cNvSpPr>
          <p:nvPr>
            <p:ph idx="1"/>
          </p:nvPr>
        </p:nvSpPr>
        <p:spPr>
          <a:xfrm>
            <a:off x="1176058" y="2512998"/>
            <a:ext cx="9460679" cy="4098818"/>
          </a:xfrm>
        </p:spPr>
        <p:txBody>
          <a:bodyPr>
            <a:normAutofit fontScale="92500" lnSpcReduction="20000"/>
          </a:bodyPr>
          <a:lstStyle/>
          <a:p>
            <a:pPr marL="0" indent="0">
              <a:buNone/>
            </a:pPr>
            <a:r>
              <a:rPr lang="en-US" dirty="0"/>
              <a:t>Article 5 of Directive 2008/104</a:t>
            </a:r>
          </a:p>
          <a:p>
            <a:pPr marL="0" indent="0">
              <a:buNone/>
            </a:pPr>
            <a:r>
              <a:rPr lang="en-US" dirty="0"/>
              <a:t>1.      The </a:t>
            </a:r>
            <a:r>
              <a:rPr lang="en-US" dirty="0">
                <a:solidFill>
                  <a:srgbClr val="FF0000"/>
                </a:solidFill>
              </a:rPr>
              <a:t>basic</a:t>
            </a:r>
            <a:r>
              <a:rPr lang="en-US" dirty="0"/>
              <a:t> </a:t>
            </a:r>
            <a:r>
              <a:rPr lang="en-US" dirty="0">
                <a:solidFill>
                  <a:schemeClr val="accent1"/>
                </a:solidFill>
              </a:rPr>
              <a:t>working and employment conditions</a:t>
            </a:r>
            <a:r>
              <a:rPr lang="en-US" dirty="0"/>
              <a:t> of temporary agency workers shall be, for the duration of their assignment at a user undertaking, </a:t>
            </a:r>
            <a:r>
              <a:rPr lang="en-US" dirty="0">
                <a:solidFill>
                  <a:schemeClr val="accent1"/>
                </a:solidFill>
              </a:rPr>
              <a:t>at least those that would apply</a:t>
            </a:r>
            <a:r>
              <a:rPr lang="en-US" dirty="0"/>
              <a:t> if they had been recruited directly by that undertaking to occupy the same job.</a:t>
            </a:r>
          </a:p>
          <a:p>
            <a:pPr marL="0" indent="0">
              <a:buNone/>
            </a:pPr>
            <a:r>
              <a:rPr lang="en-US" dirty="0"/>
              <a:t>…</a:t>
            </a:r>
          </a:p>
          <a:p>
            <a:pPr marL="0" indent="0">
              <a:buNone/>
            </a:pPr>
            <a:r>
              <a:rPr lang="en-US" dirty="0"/>
              <a:t>3.      Member States may, after consulting the social partners, give them, at the appropriate level and subject to the conditions laid down by the Member States, the option of </a:t>
            </a:r>
            <a:r>
              <a:rPr lang="en-US" dirty="0">
                <a:solidFill>
                  <a:srgbClr val="FF0000"/>
                </a:solidFill>
              </a:rPr>
              <a:t>upholding or concluding collective agreements</a:t>
            </a:r>
            <a:r>
              <a:rPr lang="en-US" dirty="0"/>
              <a:t> which, while </a:t>
            </a:r>
            <a:r>
              <a:rPr lang="en-US" i="1" dirty="0">
                <a:solidFill>
                  <a:schemeClr val="accent1"/>
                </a:solidFill>
              </a:rPr>
              <a:t>respecting the overall protection of temporary agency workers</a:t>
            </a:r>
            <a:r>
              <a:rPr lang="en-US" dirty="0"/>
              <a:t>, may establish arrangements concerning </a:t>
            </a:r>
            <a:r>
              <a:rPr lang="en-US" dirty="0">
                <a:solidFill>
                  <a:schemeClr val="accent1"/>
                </a:solidFill>
              </a:rPr>
              <a:t>the working and employment conditions</a:t>
            </a:r>
            <a:r>
              <a:rPr lang="en-US" dirty="0"/>
              <a:t> of temporary agency workers which may </a:t>
            </a:r>
            <a:r>
              <a:rPr lang="en-US" dirty="0">
                <a:solidFill>
                  <a:srgbClr val="FF0000"/>
                </a:solidFill>
              </a:rPr>
              <a:t>differ</a:t>
            </a:r>
            <a:r>
              <a:rPr lang="en-US" dirty="0"/>
              <a:t> from those referred to in paragraph 1.</a:t>
            </a:r>
          </a:p>
          <a:p>
            <a:pPr marL="0" indent="0">
              <a:buNone/>
            </a:pPr>
            <a:endParaRPr lang="en-US" dirty="0"/>
          </a:p>
          <a:p>
            <a:pPr marL="0" indent="0">
              <a:buNone/>
            </a:pPr>
            <a:r>
              <a:rPr lang="en-US" dirty="0"/>
              <a:t>Recital 16</a:t>
            </a:r>
          </a:p>
          <a:p>
            <a:pPr marL="0" indent="0">
              <a:buNone/>
            </a:pPr>
            <a:r>
              <a:rPr lang="en-US" dirty="0"/>
              <a:t>In order to cope in a flexible way with the diversity of labour markets and industrial relations, Member States may allow the social partners to define </a:t>
            </a:r>
            <a:r>
              <a:rPr lang="en-US" dirty="0">
                <a:solidFill>
                  <a:schemeClr val="accent1"/>
                </a:solidFill>
              </a:rPr>
              <a:t>working and employment conditions</a:t>
            </a:r>
            <a:r>
              <a:rPr lang="en-US" dirty="0"/>
              <a:t>, provided that the </a:t>
            </a:r>
            <a:r>
              <a:rPr lang="en-US" dirty="0">
                <a:solidFill>
                  <a:schemeClr val="accent1"/>
                </a:solidFill>
              </a:rPr>
              <a:t>overall level of protection</a:t>
            </a:r>
            <a:r>
              <a:rPr lang="en-US" dirty="0"/>
              <a:t> for temporary agency workers is respected.</a:t>
            </a:r>
          </a:p>
          <a:p>
            <a:endParaRPr lang="en-GB" dirty="0"/>
          </a:p>
        </p:txBody>
      </p:sp>
      <p:cxnSp>
        <p:nvCxnSpPr>
          <p:cNvPr id="3" name="Straight Arrow Connector 2"/>
          <p:cNvCxnSpPr/>
          <p:nvPr/>
        </p:nvCxnSpPr>
        <p:spPr>
          <a:xfrm>
            <a:off x="2485292" y="3032369"/>
            <a:ext cx="3196493" cy="307144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4871EF1A-663E-4E51-9784-3BB763FBAD9F}"/>
              </a:ext>
            </a:extLst>
          </p:cNvPr>
          <p:cNvCxnSpPr/>
          <p:nvPr/>
        </p:nvCxnSpPr>
        <p:spPr>
          <a:xfrm>
            <a:off x="2485292" y="3032369"/>
            <a:ext cx="3196493" cy="16722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963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a:t>Case C-311/21 </a:t>
            </a:r>
            <a:r>
              <a:rPr lang="en-GB" i="1" dirty="0"/>
              <a:t>CM v</a:t>
            </a:r>
            <a:br>
              <a:rPr lang="en-GB" i="1" dirty="0"/>
            </a:br>
            <a:r>
              <a:rPr lang="en-GB" i="1" dirty="0" err="1"/>
              <a:t>TimePartner</a:t>
            </a:r>
            <a:r>
              <a:rPr lang="en-GB" i="1" dirty="0"/>
              <a:t> </a:t>
            </a:r>
            <a:r>
              <a:rPr lang="en-GB" i="1" dirty="0" err="1"/>
              <a:t>Personalmanagement</a:t>
            </a:r>
            <a:r>
              <a:rPr lang="en-GB" i="1" dirty="0"/>
              <a:t> GmbH</a:t>
            </a:r>
            <a:br>
              <a:rPr lang="en-GB" b="1" dirty="0"/>
            </a:br>
            <a:endParaRPr lang="en-GB" dirty="0"/>
          </a:p>
        </p:txBody>
      </p:sp>
      <p:graphicFrame>
        <p:nvGraphicFramePr>
          <p:cNvPr id="6" name="Content Placeholder 5"/>
          <p:cNvGraphicFramePr>
            <a:graphicFrameLocks noGrp="1"/>
          </p:cNvGraphicFramePr>
          <p:nvPr>
            <p:ph idx="1"/>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894806" y="2703443"/>
          <a:ext cx="5355046" cy="303695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TextBox 7"/>
          <p:cNvSpPr txBox="1"/>
          <p:nvPr/>
        </p:nvSpPr>
        <p:spPr>
          <a:xfrm>
            <a:off x="2305878" y="4088296"/>
            <a:ext cx="1557131" cy="369332"/>
          </a:xfrm>
          <a:prstGeom prst="rect">
            <a:avLst/>
          </a:prstGeom>
          <a:solidFill>
            <a:schemeClr val="accent2"/>
          </a:solidFill>
        </p:spPr>
        <p:txBody>
          <a:bodyPr wrap="square" rtlCol="0">
            <a:spAutoFit/>
          </a:bodyPr>
          <a:lstStyle/>
          <a:p>
            <a:r>
              <a:rPr lang="en-GB" dirty="0"/>
              <a:t>CBA </a:t>
            </a:r>
            <a:r>
              <a:rPr lang="en-GB" dirty="0" err="1"/>
              <a:t>Eur</a:t>
            </a:r>
            <a:r>
              <a:rPr lang="en-GB" dirty="0"/>
              <a:t> 9.23</a:t>
            </a:r>
          </a:p>
        </p:txBody>
      </p:sp>
      <p:sp>
        <p:nvSpPr>
          <p:cNvPr id="9" name="TextBox 8"/>
          <p:cNvSpPr txBox="1"/>
          <p:nvPr/>
        </p:nvSpPr>
        <p:spPr>
          <a:xfrm>
            <a:off x="8382000" y="4061791"/>
            <a:ext cx="2146852" cy="646331"/>
          </a:xfrm>
          <a:prstGeom prst="rect">
            <a:avLst/>
          </a:prstGeom>
          <a:solidFill>
            <a:schemeClr val="accent4">
              <a:lumMod val="60000"/>
              <a:lumOff val="40000"/>
            </a:schemeClr>
          </a:solidFill>
        </p:spPr>
        <p:txBody>
          <a:bodyPr wrap="square" rtlCol="0">
            <a:spAutoFit/>
          </a:bodyPr>
          <a:lstStyle/>
          <a:p>
            <a:r>
              <a:rPr lang="en-GB" dirty="0"/>
              <a:t>Equivalent worker: </a:t>
            </a:r>
            <a:r>
              <a:rPr lang="en-GB" dirty="0" err="1"/>
              <a:t>Eur</a:t>
            </a:r>
            <a:r>
              <a:rPr lang="en-GB" dirty="0"/>
              <a:t> 13.64</a:t>
            </a:r>
          </a:p>
        </p:txBody>
      </p:sp>
    </p:spTree>
    <p:extLst>
      <p:ext uri="{BB962C8B-B14F-4D97-AF65-F5344CB8AC3E}">
        <p14:creationId xmlns:p14="http://schemas.microsoft.com/office/powerpoint/2010/main" val="1830765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P spid="8" grpId="0" animBg="1"/>
      <p:bldP spid="8" grpId="1" animBg="1"/>
      <p:bldP spid="9" grpId="0" animBg="1"/>
    </p:bld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3BD0F5638A20464E8A5BE47C94159514" ma:contentTypeVersion="10" ma:contentTypeDescription="Vytvoří nový dokument" ma:contentTypeScope="" ma:versionID="7c8a364abb29a705043ff4141530d781">
  <xsd:schema xmlns:xsd="http://www.w3.org/2001/XMLSchema" xmlns:xs="http://www.w3.org/2001/XMLSchema" xmlns:p="http://schemas.microsoft.com/office/2006/metadata/properties" xmlns:ns2="6ca79e65-df23-4799-8d47-d4cee6af9e18" xmlns:ns3="13706b9e-f26b-41d8-835a-ca7919b1f70d" targetNamespace="http://schemas.microsoft.com/office/2006/metadata/properties" ma:root="true" ma:fieldsID="8bf3749b91f51c37ed7a2bfbdbfbf566" ns2:_="" ns3:_="">
    <xsd:import namespace="6ca79e65-df23-4799-8d47-d4cee6af9e18"/>
    <xsd:import namespace="13706b9e-f26b-41d8-835a-ca7919b1f70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a79e65-df23-4799-8d47-d4cee6af9e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Značky obrázků" ma:readOnly="false" ma:fieldId="{5cf76f15-5ced-4ddc-b409-7134ff3c332f}" ma:taxonomyMulti="true" ma:sspId="27a82321-f9b7-40e5-b493-b165275bbc9f"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706b9e-f26b-41d8-835a-ca7919b1f70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e608262-020f-419e-8b27-c5b3bdf44216}" ma:internalName="TaxCatchAll" ma:showField="CatchAllData" ma:web="13706b9e-f26b-41d8-835a-ca7919b1f70d">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300C47-8BB6-48CC-84FA-BCEB9769FE5A}"/>
</file>

<file path=customXml/itemProps2.xml><?xml version="1.0" encoding="utf-8"?>
<ds:datastoreItem xmlns:ds="http://schemas.openxmlformats.org/officeDocument/2006/customXml" ds:itemID="{0B8CBB24-033E-4254-AEE8-4EC5E0CA6C0D}"/>
</file>

<file path=docProps/app.xml><?xml version="1.0" encoding="utf-8"?>
<Properties xmlns="http://schemas.openxmlformats.org/officeDocument/2006/extended-properties" xmlns:vt="http://schemas.openxmlformats.org/officeDocument/2006/docPropsVTypes">
  <Template>TM10001115[[fn=Parcel]]</Template>
  <TotalTime>2608</TotalTime>
  <Words>3226</Words>
  <Application>Microsoft Office PowerPoint</Application>
  <PresentationFormat>Widescreen</PresentationFormat>
  <Paragraphs>264</Paragraphs>
  <Slides>42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Courier New</vt:lpstr>
      <vt:lpstr>Gill Sans MT</vt:lpstr>
      <vt:lpstr>Parcel</vt:lpstr>
      <vt:lpstr>Recent developments in the case law of the court of justice</vt:lpstr>
      <vt:lpstr>contents</vt:lpstr>
      <vt:lpstr> Temporary Agency Work directive</vt:lpstr>
      <vt:lpstr>structure</vt:lpstr>
      <vt:lpstr>Key provisions: equal treatment</vt:lpstr>
      <vt:lpstr>Equal treatment</vt:lpstr>
      <vt:lpstr>Article 5(2)</vt:lpstr>
      <vt:lpstr>Article 5(3)</vt:lpstr>
      <vt:lpstr>Case C-311/21 CM v TimePartner Personalmanagement GmbH </vt:lpstr>
      <vt:lpstr>ECJ ruling I</vt:lpstr>
      <vt:lpstr>ECJ Ruling</vt:lpstr>
      <vt:lpstr>ECJ ruling</vt:lpstr>
      <vt:lpstr>ECJ Ruling</vt:lpstr>
      <vt:lpstr>ECJ ruling</vt:lpstr>
      <vt:lpstr>Discrimination law</vt:lpstr>
      <vt:lpstr>Overview: the principle of non-discrimination in Dir 2000/78</vt:lpstr>
      <vt:lpstr>Conditions for access</vt:lpstr>
      <vt:lpstr>Conditions for access</vt:lpstr>
      <vt:lpstr>Case C-587/20 Ligebehandlingsnaevnet</vt:lpstr>
      <vt:lpstr>Case C-587/20 Ligebehandlingsnaevnet</vt:lpstr>
      <vt:lpstr>Case C-356/21 JK</vt:lpstr>
      <vt:lpstr>Case C-356/21 JK</vt:lpstr>
      <vt:lpstr>Case C-356/21 JK</vt:lpstr>
      <vt:lpstr>Religion or belief</vt:lpstr>
      <vt:lpstr>Judgment of the Court</vt:lpstr>
      <vt:lpstr>PowerPoint Presentation</vt:lpstr>
      <vt:lpstr>PowerPoint Presentation</vt:lpstr>
      <vt:lpstr>PowerPoint Presentation</vt:lpstr>
      <vt:lpstr>age</vt:lpstr>
      <vt:lpstr>Age</vt:lpstr>
      <vt:lpstr>Case C-304/21 VT</vt:lpstr>
      <vt:lpstr>Working time</vt:lpstr>
      <vt:lpstr>Annual leave</vt:lpstr>
      <vt:lpstr>Case C-192/22 FI</vt:lpstr>
      <vt:lpstr>Rest breaks</vt:lpstr>
      <vt:lpstr>rest</vt:lpstr>
      <vt:lpstr>nightwork</vt:lpstr>
      <vt:lpstr>Joined Cases C-257/21 and C-258/21 coca-cola</vt:lpstr>
      <vt:lpstr>Transfers of an undertaking</vt:lpstr>
      <vt:lpstr>Overview</vt:lpstr>
      <vt:lpstr>Is there a transfer of an undertaking</vt:lpstr>
      <vt:lpstr>Case C-675/21 Strong Charon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Temporary Agency Work directive</dc:title>
  <dc:creator>Catherine Barnard</dc:creator>
  <cp:lastModifiedBy>Catherine Barnard</cp:lastModifiedBy>
  <cp:revision>56</cp:revision>
  <cp:lastPrinted>2023-03-20T10:54:45Z</cp:lastPrinted>
  <dcterms:created xsi:type="dcterms:W3CDTF">2022-10-01T07:49:54Z</dcterms:created>
  <dcterms:modified xsi:type="dcterms:W3CDTF">2023-05-27T07:55:43Z</dcterms:modified>
</cp:coreProperties>
</file>