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authors.xml" ContentType="application/vnd.ms-powerpoint.authors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sldIdLst>
    <p:sldId id="1008" r:id="rId2"/>
    <p:sldId id="571" r:id="rId3"/>
    <p:sldId id="528" r:id="rId4"/>
    <p:sldId id="257" r:id="rId5"/>
    <p:sldId id="567" r:id="rId6"/>
    <p:sldId id="540" r:id="rId7"/>
    <p:sldId id="1009" r:id="rId8"/>
    <p:sldId id="1010" r:id="rId9"/>
    <p:sldId id="1020" r:id="rId10"/>
    <p:sldId id="1012" r:id="rId11"/>
    <p:sldId id="102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2C8A0F-8007-40E5-FA63-1FD216891129}" name="Hetland, Jarle" initials="HJ" userId="S::jhe@eftasurv.int::3ddee896-035f-4d4c-8181-53da3a5fc3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73D061-A83B-41D5-AF80-0448BB4703B3}" v="458" dt="2024-06-05T13:08:49.275"/>
    <p1510:client id="{D42CF2F0-28BC-48F9-89EF-E356FE3E6665}" v="34" dt="2024-06-04T13:47:43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son Arni Pall" userId="e158bcdf-c81b-4751-a871-f8e89f8f5387" providerId="ADAL" clId="{7D73D061-A83B-41D5-AF80-0448BB4703B3}"/>
    <pc:docChg chg="undo custSel addSld delSld modSld sldOrd">
      <pc:chgData name="Arnason Arni Pall" userId="e158bcdf-c81b-4751-a871-f8e89f8f5387" providerId="ADAL" clId="{7D73D061-A83B-41D5-AF80-0448BB4703B3}" dt="2024-06-05T13:11:26.793" v="546" actId="20577"/>
      <pc:docMkLst>
        <pc:docMk/>
      </pc:docMkLst>
      <pc:sldChg chg="ord">
        <pc:chgData name="Arnason Arni Pall" userId="e158bcdf-c81b-4751-a871-f8e89f8f5387" providerId="ADAL" clId="{7D73D061-A83B-41D5-AF80-0448BB4703B3}" dt="2024-06-04T13:28:24.245" v="77"/>
        <pc:sldMkLst>
          <pc:docMk/>
          <pc:sldMk cId="3219254210" sldId="257"/>
        </pc:sldMkLst>
      </pc:sldChg>
      <pc:sldChg chg="modSp mod modShow">
        <pc:chgData name="Arnason Arni Pall" userId="e158bcdf-c81b-4751-a871-f8e89f8f5387" providerId="ADAL" clId="{7D73D061-A83B-41D5-AF80-0448BB4703B3}" dt="2024-06-04T13:32:33.337" v="84" actId="122"/>
        <pc:sldMkLst>
          <pc:docMk/>
          <pc:sldMk cId="2206292550" sldId="528"/>
        </pc:sldMkLst>
        <pc:spChg chg="mod">
          <ac:chgData name="Arnason Arni Pall" userId="e158bcdf-c81b-4751-a871-f8e89f8f5387" providerId="ADAL" clId="{7D73D061-A83B-41D5-AF80-0448BB4703B3}" dt="2024-06-04T13:32:33.337" v="84" actId="122"/>
          <ac:spMkLst>
            <pc:docMk/>
            <pc:sldMk cId="2206292550" sldId="528"/>
            <ac:spMk id="3" creationId="{BF669771-A14C-D5DE-6844-9E51DDF456D7}"/>
          </ac:spMkLst>
        </pc:spChg>
      </pc:sldChg>
      <pc:sldChg chg="modSp add mod setBg">
        <pc:chgData name="Arnason Arni Pall" userId="e158bcdf-c81b-4751-a871-f8e89f8f5387" providerId="ADAL" clId="{7D73D061-A83B-41D5-AF80-0448BB4703B3}" dt="2024-06-04T13:13:49.091" v="54" actId="20577"/>
        <pc:sldMkLst>
          <pc:docMk/>
          <pc:sldMk cId="3807748225" sldId="540"/>
        </pc:sldMkLst>
        <pc:spChg chg="mod">
          <ac:chgData name="Arnason Arni Pall" userId="e158bcdf-c81b-4751-a871-f8e89f8f5387" providerId="ADAL" clId="{7D73D061-A83B-41D5-AF80-0448BB4703B3}" dt="2024-06-04T13:13:49.091" v="54" actId="20577"/>
          <ac:spMkLst>
            <pc:docMk/>
            <pc:sldMk cId="3807748225" sldId="540"/>
            <ac:spMk id="3" creationId="{2C5A2F56-4B6B-4C10-A6AC-A886143FC57A}"/>
          </ac:spMkLst>
        </pc:spChg>
      </pc:sldChg>
      <pc:sldChg chg="delSp modSp mod">
        <pc:chgData name="Arnason Arni Pall" userId="e158bcdf-c81b-4751-a871-f8e89f8f5387" providerId="ADAL" clId="{7D73D061-A83B-41D5-AF80-0448BB4703B3}" dt="2024-06-04T13:21:59.264" v="59"/>
        <pc:sldMkLst>
          <pc:docMk/>
          <pc:sldMk cId="649993929" sldId="567"/>
        </pc:sldMkLst>
        <pc:spChg chg="del mod">
          <ac:chgData name="Arnason Arni Pall" userId="e158bcdf-c81b-4751-a871-f8e89f8f5387" providerId="ADAL" clId="{7D73D061-A83B-41D5-AF80-0448BB4703B3}" dt="2024-06-04T13:21:59.264" v="59"/>
          <ac:spMkLst>
            <pc:docMk/>
            <pc:sldMk cId="649993929" sldId="567"/>
            <ac:spMk id="6" creationId="{28A7FDB1-1160-4F6C-81E9-1299FFA8119D}"/>
          </ac:spMkLst>
        </pc:spChg>
      </pc:sldChg>
      <pc:sldChg chg="modSp mod">
        <pc:chgData name="Arnason Arni Pall" userId="e158bcdf-c81b-4751-a871-f8e89f8f5387" providerId="ADAL" clId="{7D73D061-A83B-41D5-AF80-0448BB4703B3}" dt="2024-06-05T13:11:26.793" v="546" actId="20577"/>
        <pc:sldMkLst>
          <pc:docMk/>
          <pc:sldMk cId="4240549945" sldId="1008"/>
        </pc:sldMkLst>
        <pc:spChg chg="mod">
          <ac:chgData name="Arnason Arni Pall" userId="e158bcdf-c81b-4751-a871-f8e89f8f5387" providerId="ADAL" clId="{7D73D061-A83B-41D5-AF80-0448BB4703B3}" dt="2024-06-04T13:51:41.845" v="514" actId="14100"/>
          <ac:spMkLst>
            <pc:docMk/>
            <pc:sldMk cId="4240549945" sldId="1008"/>
            <ac:spMk id="2" creationId="{2A635592-7017-0E0E-F53E-7A104CEB9828}"/>
          </ac:spMkLst>
        </pc:spChg>
        <pc:spChg chg="mod">
          <ac:chgData name="Arnason Arni Pall" userId="e158bcdf-c81b-4751-a871-f8e89f8f5387" providerId="ADAL" clId="{7D73D061-A83B-41D5-AF80-0448BB4703B3}" dt="2024-06-05T13:11:26.793" v="546" actId="20577"/>
          <ac:spMkLst>
            <pc:docMk/>
            <pc:sldMk cId="4240549945" sldId="1008"/>
            <ac:spMk id="3" creationId="{0E35B259-4943-45A8-9E92-058708B12B4F}"/>
          </ac:spMkLst>
        </pc:spChg>
      </pc:sldChg>
      <pc:sldChg chg="modSp mod">
        <pc:chgData name="Arnason Arni Pall" userId="e158bcdf-c81b-4751-a871-f8e89f8f5387" providerId="ADAL" clId="{7D73D061-A83B-41D5-AF80-0448BB4703B3}" dt="2024-06-04T13:39:34.182" v="243" actId="255"/>
        <pc:sldMkLst>
          <pc:docMk/>
          <pc:sldMk cId="184718475" sldId="1009"/>
        </pc:sldMkLst>
        <pc:spChg chg="mod">
          <ac:chgData name="Arnason Arni Pall" userId="e158bcdf-c81b-4751-a871-f8e89f8f5387" providerId="ADAL" clId="{7D73D061-A83B-41D5-AF80-0448BB4703B3}" dt="2024-06-04T13:39:34.182" v="243" actId="255"/>
          <ac:spMkLst>
            <pc:docMk/>
            <pc:sldMk cId="184718475" sldId="1009"/>
            <ac:spMk id="2" creationId="{1C35FF6E-4CC5-88E0-A1DF-646E48D98F01}"/>
          </ac:spMkLst>
        </pc:spChg>
        <pc:spChg chg="mod">
          <ac:chgData name="Arnason Arni Pall" userId="e158bcdf-c81b-4751-a871-f8e89f8f5387" providerId="ADAL" clId="{7D73D061-A83B-41D5-AF80-0448BB4703B3}" dt="2024-06-04T13:33:59.051" v="113" actId="20577"/>
          <ac:spMkLst>
            <pc:docMk/>
            <pc:sldMk cId="184718475" sldId="1009"/>
            <ac:spMk id="10" creationId="{25615CFB-3CE2-E5CD-38D0-4ACD45AF22F1}"/>
          </ac:spMkLst>
        </pc:spChg>
      </pc:sldChg>
      <pc:sldChg chg="modSp mod">
        <pc:chgData name="Arnason Arni Pall" userId="e158bcdf-c81b-4751-a871-f8e89f8f5387" providerId="ADAL" clId="{7D73D061-A83B-41D5-AF80-0448BB4703B3}" dt="2024-06-04T13:45:54.640" v="479" actId="20577"/>
        <pc:sldMkLst>
          <pc:docMk/>
          <pc:sldMk cId="2049285816" sldId="1010"/>
        </pc:sldMkLst>
        <pc:spChg chg="mod">
          <ac:chgData name="Arnason Arni Pall" userId="e158bcdf-c81b-4751-a871-f8e89f8f5387" providerId="ADAL" clId="{7D73D061-A83B-41D5-AF80-0448BB4703B3}" dt="2024-06-04T13:45:54.640" v="479" actId="20577"/>
          <ac:spMkLst>
            <pc:docMk/>
            <pc:sldMk cId="2049285816" sldId="1010"/>
            <ac:spMk id="2" creationId="{CD0AAA34-9E73-172C-5AB9-198ADCBD89FB}"/>
          </ac:spMkLst>
        </pc:spChg>
      </pc:sldChg>
      <pc:sldChg chg="modSp del mod">
        <pc:chgData name="Arnason Arni Pall" userId="e158bcdf-c81b-4751-a871-f8e89f8f5387" providerId="ADAL" clId="{7D73D061-A83B-41D5-AF80-0448BB4703B3}" dt="2024-06-04T13:43:08.205" v="370" actId="47"/>
        <pc:sldMkLst>
          <pc:docMk/>
          <pc:sldMk cId="2395400054" sldId="1011"/>
        </pc:sldMkLst>
        <pc:spChg chg="mod">
          <ac:chgData name="Arnason Arni Pall" userId="e158bcdf-c81b-4751-a871-f8e89f8f5387" providerId="ADAL" clId="{7D73D061-A83B-41D5-AF80-0448BB4703B3}" dt="2024-06-04T13:26:34.970" v="75" actId="6549"/>
          <ac:spMkLst>
            <pc:docMk/>
            <pc:sldMk cId="2395400054" sldId="1011"/>
            <ac:spMk id="2" creationId="{7A00BA24-9662-0EF8-F666-B4D90786D49D}"/>
          </ac:spMkLst>
        </pc:spChg>
      </pc:sldChg>
      <pc:sldChg chg="delSp modSp mod ord">
        <pc:chgData name="Arnason Arni Pall" userId="e158bcdf-c81b-4751-a871-f8e89f8f5387" providerId="ADAL" clId="{7D73D061-A83B-41D5-AF80-0448BB4703B3}" dt="2024-06-04T13:29:39.153" v="79"/>
        <pc:sldMkLst>
          <pc:docMk/>
          <pc:sldMk cId="4285532741" sldId="1012"/>
        </pc:sldMkLst>
        <pc:spChg chg="mod">
          <ac:chgData name="Arnason Arni Pall" userId="e158bcdf-c81b-4751-a871-f8e89f8f5387" providerId="ADAL" clId="{7D73D061-A83B-41D5-AF80-0448BB4703B3}" dt="2024-06-04T13:09:14.898" v="42" actId="14100"/>
          <ac:spMkLst>
            <pc:docMk/>
            <pc:sldMk cId="4285532741" sldId="1012"/>
            <ac:spMk id="12" creationId="{5B20D1FF-981E-D907-457F-26FBB5BD8F6D}"/>
          </ac:spMkLst>
        </pc:spChg>
        <pc:spChg chg="mod">
          <ac:chgData name="Arnason Arni Pall" userId="e158bcdf-c81b-4751-a871-f8e89f8f5387" providerId="ADAL" clId="{7D73D061-A83B-41D5-AF80-0448BB4703B3}" dt="2024-06-04T13:09:24.851" v="52" actId="20577"/>
          <ac:spMkLst>
            <pc:docMk/>
            <pc:sldMk cId="4285532741" sldId="1012"/>
            <ac:spMk id="34" creationId="{06846D4D-EF98-9846-3BDA-C8F971F1C81C}"/>
          </ac:spMkLst>
        </pc:spChg>
        <pc:cxnChg chg="del">
          <ac:chgData name="Arnason Arni Pall" userId="e158bcdf-c81b-4751-a871-f8e89f8f5387" providerId="ADAL" clId="{7D73D061-A83B-41D5-AF80-0448BB4703B3}" dt="2024-06-04T13:07:00.533" v="0" actId="478"/>
          <ac:cxnSpMkLst>
            <pc:docMk/>
            <pc:sldMk cId="4285532741" sldId="1012"/>
            <ac:cxnSpMk id="18" creationId="{DCEAEBE5-97E1-1115-83BD-8703361EDFA2}"/>
          </ac:cxnSpMkLst>
        </pc:cxnChg>
        <pc:cxnChg chg="del mod">
          <ac:chgData name="Arnason Arni Pall" userId="e158bcdf-c81b-4751-a871-f8e89f8f5387" providerId="ADAL" clId="{7D73D061-A83B-41D5-AF80-0448BB4703B3}" dt="2024-06-04T13:07:02.726" v="1" actId="478"/>
          <ac:cxnSpMkLst>
            <pc:docMk/>
            <pc:sldMk cId="4285532741" sldId="1012"/>
            <ac:cxnSpMk id="29" creationId="{5AFC5B4F-0613-0E68-EA01-6C734B34E09D}"/>
          </ac:cxnSpMkLst>
        </pc:cxnChg>
      </pc:sldChg>
      <pc:sldChg chg="del">
        <pc:chgData name="Arnason Arni Pall" userId="e158bcdf-c81b-4751-a871-f8e89f8f5387" providerId="ADAL" clId="{7D73D061-A83B-41D5-AF80-0448BB4703B3}" dt="2024-06-04T13:35:48.798" v="139" actId="47"/>
        <pc:sldMkLst>
          <pc:docMk/>
          <pc:sldMk cId="778861501" sldId="1015"/>
        </pc:sldMkLst>
      </pc:sldChg>
      <pc:sldChg chg="del">
        <pc:chgData name="Arnason Arni Pall" userId="e158bcdf-c81b-4751-a871-f8e89f8f5387" providerId="ADAL" clId="{7D73D061-A83B-41D5-AF80-0448BB4703B3}" dt="2024-06-04T13:39:09.089" v="241" actId="47"/>
        <pc:sldMkLst>
          <pc:docMk/>
          <pc:sldMk cId="3659978895" sldId="1017"/>
        </pc:sldMkLst>
      </pc:sldChg>
      <pc:sldChg chg="modSp del mod">
        <pc:chgData name="Arnason Arni Pall" userId="e158bcdf-c81b-4751-a871-f8e89f8f5387" providerId="ADAL" clId="{7D73D061-A83B-41D5-AF80-0448BB4703B3}" dt="2024-06-04T13:39:16.573" v="242" actId="47"/>
        <pc:sldMkLst>
          <pc:docMk/>
          <pc:sldMk cId="3090078689" sldId="1018"/>
        </pc:sldMkLst>
        <pc:spChg chg="mod">
          <ac:chgData name="Arnason Arni Pall" userId="e158bcdf-c81b-4751-a871-f8e89f8f5387" providerId="ADAL" clId="{7D73D061-A83B-41D5-AF80-0448BB4703B3}" dt="2024-06-04T13:37:01.500" v="169" actId="21"/>
          <ac:spMkLst>
            <pc:docMk/>
            <pc:sldMk cId="3090078689" sldId="1018"/>
            <ac:spMk id="2" creationId="{CD0AAA34-9E73-172C-5AB9-198ADCBD89FB}"/>
          </ac:spMkLst>
        </pc:spChg>
      </pc:sldChg>
      <pc:sldChg chg="del">
        <pc:chgData name="Arnason Arni Pall" userId="e158bcdf-c81b-4751-a871-f8e89f8f5387" providerId="ADAL" clId="{7D73D061-A83B-41D5-AF80-0448BB4703B3}" dt="2024-06-04T13:42:12.850" v="369" actId="47"/>
        <pc:sldMkLst>
          <pc:docMk/>
          <pc:sldMk cId="3851677085" sldId="1019"/>
        </pc:sldMkLst>
      </pc:sldChg>
      <pc:sldChg chg="modSp mod">
        <pc:chgData name="Arnason Arni Pall" userId="e158bcdf-c81b-4751-a871-f8e89f8f5387" providerId="ADAL" clId="{7D73D061-A83B-41D5-AF80-0448BB4703B3}" dt="2024-06-04T13:46:46.244" v="495" actId="20577"/>
        <pc:sldMkLst>
          <pc:docMk/>
          <pc:sldMk cId="2994902430" sldId="1020"/>
        </pc:sldMkLst>
        <pc:spChg chg="mod">
          <ac:chgData name="Arnason Arni Pall" userId="e158bcdf-c81b-4751-a871-f8e89f8f5387" providerId="ADAL" clId="{7D73D061-A83B-41D5-AF80-0448BB4703B3}" dt="2024-06-04T13:46:46.244" v="495" actId="20577"/>
          <ac:spMkLst>
            <pc:docMk/>
            <pc:sldMk cId="2994902430" sldId="1020"/>
            <ac:spMk id="2" creationId="{7A00BA24-9662-0EF8-F666-B4D90786D49D}"/>
          </ac:spMkLst>
        </pc:spChg>
      </pc:sldChg>
      <pc:sldChg chg="modSp new mod">
        <pc:chgData name="Arnason Arni Pall" userId="e158bcdf-c81b-4751-a871-f8e89f8f5387" providerId="ADAL" clId="{7D73D061-A83B-41D5-AF80-0448BB4703B3}" dt="2024-06-05T13:08:49.275" v="518" actId="20577"/>
        <pc:sldMkLst>
          <pc:docMk/>
          <pc:sldMk cId="1493762073" sldId="1021"/>
        </pc:sldMkLst>
        <pc:spChg chg="mod">
          <ac:chgData name="Arnason Arni Pall" userId="e158bcdf-c81b-4751-a871-f8e89f8f5387" providerId="ADAL" clId="{7D73D061-A83B-41D5-AF80-0448BB4703B3}" dt="2024-06-05T13:08:49.275" v="518" actId="20577"/>
          <ac:spMkLst>
            <pc:docMk/>
            <pc:sldMk cId="1493762073" sldId="1021"/>
            <ac:spMk id="2" creationId="{3164F128-4E0E-6B1F-6C7C-D6A7F0D48EFA}"/>
          </ac:spMkLst>
        </pc:spChg>
      </pc:sldChg>
      <pc:sldChg chg="del">
        <pc:chgData name="Arnason Arni Pall" userId="e158bcdf-c81b-4751-a871-f8e89f8f5387" providerId="ADAL" clId="{7D73D061-A83B-41D5-AF80-0448BB4703B3}" dt="2024-06-04T13:45:01.015" v="449" actId="47"/>
        <pc:sldMkLst>
          <pc:docMk/>
          <pc:sldMk cId="2452463486" sldId="1021"/>
        </pc:sldMkLst>
      </pc:sldChg>
      <pc:sldChg chg="del">
        <pc:chgData name="Arnason Arni Pall" userId="e158bcdf-c81b-4751-a871-f8e89f8f5387" providerId="ADAL" clId="{7D73D061-A83B-41D5-AF80-0448BB4703B3}" dt="2024-06-04T13:47:49.347" v="496" actId="47"/>
        <pc:sldMkLst>
          <pc:docMk/>
          <pc:sldMk cId="1421614912" sldId="1022"/>
        </pc:sldMkLst>
      </pc:sldChg>
    </pc:docChg>
  </pc:docChgLst>
  <pc:docChgLst>
    <pc:chgData name="Guest User" userId="S::urn:spo:anon#f36944e80b692b79eeb2982e934c33a8b3f0c73dac370529b7d694167000ce8a::" providerId="AD" clId="Web-{57C33921-8F4A-12CF-E14C-656BD99A14C0}"/>
    <pc:docChg chg="modSld">
      <pc:chgData name="Guest User" userId="S::urn:spo:anon#f36944e80b692b79eeb2982e934c33a8b3f0c73dac370529b7d694167000ce8a::" providerId="AD" clId="Web-{57C33921-8F4A-12CF-E14C-656BD99A14C0}" dt="2024-06-04T13:04:59.114" v="6" actId="1076"/>
      <pc:docMkLst>
        <pc:docMk/>
      </pc:docMkLst>
      <pc:sldChg chg="modSp">
        <pc:chgData name="Guest User" userId="S::urn:spo:anon#f36944e80b692b79eeb2982e934c33a8b3f0c73dac370529b7d694167000ce8a::" providerId="AD" clId="Web-{57C33921-8F4A-12CF-E14C-656BD99A14C0}" dt="2024-06-04T13:04:59.114" v="6" actId="1076"/>
        <pc:sldMkLst>
          <pc:docMk/>
          <pc:sldMk cId="4240549945" sldId="1008"/>
        </pc:sldMkLst>
        <pc:spChg chg="mod">
          <ac:chgData name="Guest User" userId="S::urn:spo:anon#f36944e80b692b79eeb2982e934c33a8b3f0c73dac370529b7d694167000ce8a::" providerId="AD" clId="Web-{57C33921-8F4A-12CF-E14C-656BD99A14C0}" dt="2024-06-04T13:04:57.801" v="5" actId="20577"/>
          <ac:spMkLst>
            <pc:docMk/>
            <pc:sldMk cId="4240549945" sldId="1008"/>
            <ac:spMk id="2" creationId="{2A635592-7017-0E0E-F53E-7A104CEB9828}"/>
          </ac:spMkLst>
        </pc:spChg>
        <pc:picChg chg="mod">
          <ac:chgData name="Guest User" userId="S::urn:spo:anon#f36944e80b692b79eeb2982e934c33a8b3f0c73dac370529b7d694167000ce8a::" providerId="AD" clId="Web-{57C33921-8F4A-12CF-E14C-656BD99A14C0}" dt="2024-06-04T13:04:59.114" v="6" actId="1076"/>
          <ac:picMkLst>
            <pc:docMk/>
            <pc:sldMk cId="4240549945" sldId="1008"/>
            <ac:picMk id="7" creationId="{A6075A78-9DD5-4997-A231-72CC1F28E8ED}"/>
          </ac:picMkLst>
        </pc:picChg>
      </pc:sldChg>
    </pc:docChg>
  </pc:docChgLst>
  <pc:docChgLst>
    <pc:chgData name="Haraldsdottir, Benedikta" userId="54df25db-8b18-4576-98ad-c05cfc8f17d0" providerId="ADAL" clId="{D42CF2F0-28BC-48F9-89EF-E356FE3E6665}"/>
    <pc:docChg chg="undo custSel addSld delSld modSld sldOrd">
      <pc:chgData name="Haraldsdottir, Benedikta" userId="54df25db-8b18-4576-98ad-c05cfc8f17d0" providerId="ADAL" clId="{D42CF2F0-28BC-48F9-89EF-E356FE3E6665}" dt="2024-06-04T13:47:43.301" v="6104" actId="478"/>
      <pc:docMkLst>
        <pc:docMk/>
      </pc:docMkLst>
      <pc:sldChg chg="addSp modSp mod">
        <pc:chgData name="Haraldsdottir, Benedikta" userId="54df25db-8b18-4576-98ad-c05cfc8f17d0" providerId="ADAL" clId="{D42CF2F0-28BC-48F9-89EF-E356FE3E6665}" dt="2024-06-03T09:10:42.846" v="2282" actId="1076"/>
        <pc:sldMkLst>
          <pc:docMk/>
          <pc:sldMk cId="3219254210" sldId="257"/>
        </pc:sldMkLst>
        <pc:spChg chg="add mod">
          <ac:chgData name="Haraldsdottir, Benedikta" userId="54df25db-8b18-4576-98ad-c05cfc8f17d0" providerId="ADAL" clId="{D42CF2F0-28BC-48F9-89EF-E356FE3E6665}" dt="2024-05-31T11:32:05.983" v="619" actId="1076"/>
          <ac:spMkLst>
            <pc:docMk/>
            <pc:sldMk cId="3219254210" sldId="257"/>
            <ac:spMk id="2" creationId="{7EB4080E-4763-A288-C038-2B9C2728BE84}"/>
          </ac:spMkLst>
        </pc:spChg>
        <pc:spChg chg="add mod">
          <ac:chgData name="Haraldsdottir, Benedikta" userId="54df25db-8b18-4576-98ad-c05cfc8f17d0" providerId="ADAL" clId="{D42CF2F0-28BC-48F9-89EF-E356FE3E6665}" dt="2024-05-31T11:31:41.897" v="613" actId="1076"/>
          <ac:spMkLst>
            <pc:docMk/>
            <pc:sldMk cId="3219254210" sldId="257"/>
            <ac:spMk id="3" creationId="{3FDA54E2-3C79-B2FE-4B9C-BBD2978B1851}"/>
          </ac:spMkLst>
        </pc:spChg>
        <pc:spChg chg="add mod">
          <ac:chgData name="Haraldsdottir, Benedikta" userId="54df25db-8b18-4576-98ad-c05cfc8f17d0" providerId="ADAL" clId="{D42CF2F0-28BC-48F9-89EF-E356FE3E6665}" dt="2024-05-31T11:31:43.809" v="614" actId="1076"/>
          <ac:spMkLst>
            <pc:docMk/>
            <pc:sldMk cId="3219254210" sldId="257"/>
            <ac:spMk id="4" creationId="{9EAD0BE2-4B35-F83E-D75C-369D6ECE802C}"/>
          </ac:spMkLst>
        </pc:spChg>
        <pc:picChg chg="add mod">
          <ac:chgData name="Haraldsdottir, Benedikta" userId="54df25db-8b18-4576-98ad-c05cfc8f17d0" providerId="ADAL" clId="{D42CF2F0-28BC-48F9-89EF-E356FE3E6665}" dt="2024-05-31T11:30:39.380" v="602"/>
          <ac:picMkLst>
            <pc:docMk/>
            <pc:sldMk cId="3219254210" sldId="257"/>
            <ac:picMk id="5" creationId="{C1A5F8EC-818D-4FCB-31F9-AA20611C11D4}"/>
          </ac:picMkLst>
        </pc:picChg>
        <pc:picChg chg="add mod">
          <ac:chgData name="Haraldsdottir, Benedikta" userId="54df25db-8b18-4576-98ad-c05cfc8f17d0" providerId="ADAL" clId="{D42CF2F0-28BC-48F9-89EF-E356FE3E6665}" dt="2024-05-31T11:31:56.825" v="617" actId="1076"/>
          <ac:picMkLst>
            <pc:docMk/>
            <pc:sldMk cId="3219254210" sldId="257"/>
            <ac:picMk id="6" creationId="{B05D14C9-12A0-F88C-E99E-1D7E1E9561DE}"/>
          </ac:picMkLst>
        </pc:picChg>
        <pc:picChg chg="add mod">
          <ac:chgData name="Haraldsdottir, Benedikta" userId="54df25db-8b18-4576-98ad-c05cfc8f17d0" providerId="ADAL" clId="{D42CF2F0-28BC-48F9-89EF-E356FE3E6665}" dt="2024-06-03T09:10:42.846" v="2282" actId="1076"/>
          <ac:picMkLst>
            <pc:docMk/>
            <pc:sldMk cId="3219254210" sldId="257"/>
            <ac:picMk id="2050" creationId="{526C02EF-011B-4450-1B84-361C0F7EBBC0}"/>
          </ac:picMkLst>
        </pc:picChg>
      </pc:sldChg>
      <pc:sldChg chg="addSp modSp mod modShow">
        <pc:chgData name="Haraldsdottir, Benedikta" userId="54df25db-8b18-4576-98ad-c05cfc8f17d0" providerId="ADAL" clId="{D42CF2F0-28BC-48F9-89EF-E356FE3E6665}" dt="2024-06-04T13:32:40.412" v="6094" actId="1076"/>
        <pc:sldMkLst>
          <pc:docMk/>
          <pc:sldMk cId="2206292550" sldId="528"/>
        </pc:sldMkLst>
        <pc:spChg chg="add mod">
          <ac:chgData name="Haraldsdottir, Benedikta" userId="54df25db-8b18-4576-98ad-c05cfc8f17d0" providerId="ADAL" clId="{D42CF2F0-28BC-48F9-89EF-E356FE3E6665}" dt="2024-06-04T13:30:24.677" v="6073" actId="207"/>
          <ac:spMkLst>
            <pc:docMk/>
            <pc:sldMk cId="2206292550" sldId="528"/>
            <ac:spMk id="2" creationId="{E873E3C3-C4EB-014B-3D65-C9DE1811F01E}"/>
          </ac:spMkLst>
        </pc:spChg>
        <pc:spChg chg="add mod">
          <ac:chgData name="Haraldsdottir, Benedikta" userId="54df25db-8b18-4576-98ad-c05cfc8f17d0" providerId="ADAL" clId="{D42CF2F0-28BC-48F9-89EF-E356FE3E6665}" dt="2024-06-04T13:32:40.412" v="6094" actId="1076"/>
          <ac:spMkLst>
            <pc:docMk/>
            <pc:sldMk cId="2206292550" sldId="528"/>
            <ac:spMk id="3" creationId="{BF669771-A14C-D5DE-6844-9E51DDF456D7}"/>
          </ac:spMkLst>
        </pc:spChg>
      </pc:sldChg>
      <pc:sldChg chg="modSp">
        <pc:chgData name="Haraldsdottir, Benedikta" userId="54df25db-8b18-4576-98ad-c05cfc8f17d0" providerId="ADAL" clId="{D42CF2F0-28BC-48F9-89EF-E356FE3E6665}" dt="2024-06-04T13:24:52.508" v="6071" actId="14826"/>
        <pc:sldMkLst>
          <pc:docMk/>
          <pc:sldMk cId="649993929" sldId="567"/>
        </pc:sldMkLst>
        <pc:picChg chg="mod">
          <ac:chgData name="Haraldsdottir, Benedikta" userId="54df25db-8b18-4576-98ad-c05cfc8f17d0" providerId="ADAL" clId="{D42CF2F0-28BC-48F9-89EF-E356FE3E6665}" dt="2024-06-04T13:24:52.508" v="6071" actId="14826"/>
          <ac:picMkLst>
            <pc:docMk/>
            <pc:sldMk cId="649993929" sldId="567"/>
            <ac:picMk id="5" creationId="{8DEBC425-B3E6-4D8E-A162-447B7BFA1B49}"/>
          </ac:picMkLst>
        </pc:picChg>
      </pc:sldChg>
      <pc:sldChg chg="modNotesTx">
        <pc:chgData name="Haraldsdottir, Benedikta" userId="54df25db-8b18-4576-98ad-c05cfc8f17d0" providerId="ADAL" clId="{D42CF2F0-28BC-48F9-89EF-E356FE3E6665}" dt="2024-06-03T09:08:24.858" v="2177" actId="20577"/>
        <pc:sldMkLst>
          <pc:docMk/>
          <pc:sldMk cId="3294518626" sldId="571"/>
        </pc:sldMkLst>
      </pc:sldChg>
      <pc:sldChg chg="addSp modSp mod">
        <pc:chgData name="Haraldsdottir, Benedikta" userId="54df25db-8b18-4576-98ad-c05cfc8f17d0" providerId="ADAL" clId="{D42CF2F0-28BC-48F9-89EF-E356FE3E6665}" dt="2024-06-03T09:10:27.062" v="2281" actId="20577"/>
        <pc:sldMkLst>
          <pc:docMk/>
          <pc:sldMk cId="4240549945" sldId="1008"/>
        </pc:sldMkLst>
        <pc:spChg chg="add mod">
          <ac:chgData name="Haraldsdottir, Benedikta" userId="54df25db-8b18-4576-98ad-c05cfc8f17d0" providerId="ADAL" clId="{D42CF2F0-28BC-48F9-89EF-E356FE3E6665}" dt="2024-06-03T09:10:27.062" v="2281" actId="20577"/>
          <ac:spMkLst>
            <pc:docMk/>
            <pc:sldMk cId="4240549945" sldId="1008"/>
            <ac:spMk id="2" creationId="{2A635592-7017-0E0E-F53E-7A104CEB9828}"/>
          </ac:spMkLst>
        </pc:spChg>
        <pc:picChg chg="mod">
          <ac:chgData name="Haraldsdottir, Benedikta" userId="54df25db-8b18-4576-98ad-c05cfc8f17d0" providerId="ADAL" clId="{D42CF2F0-28BC-48F9-89EF-E356FE3E6665}" dt="2024-06-03T09:09:40.637" v="2250" actId="1076"/>
          <ac:picMkLst>
            <pc:docMk/>
            <pc:sldMk cId="4240549945" sldId="1008"/>
            <ac:picMk id="7" creationId="{A6075A78-9DD5-4997-A231-72CC1F28E8ED}"/>
          </ac:picMkLst>
        </pc:picChg>
      </pc:sldChg>
      <pc:sldChg chg="addSp delSp modSp mod modClrScheme chgLayout">
        <pc:chgData name="Haraldsdottir, Benedikta" userId="54df25db-8b18-4576-98ad-c05cfc8f17d0" providerId="ADAL" clId="{D42CF2F0-28BC-48F9-89EF-E356FE3E6665}" dt="2024-06-04T13:34:08.657" v="6096" actId="27636"/>
        <pc:sldMkLst>
          <pc:docMk/>
          <pc:sldMk cId="184718475" sldId="1009"/>
        </pc:sldMkLst>
        <pc:spChg chg="mod ord">
          <ac:chgData name="Haraldsdottir, Benedikta" userId="54df25db-8b18-4576-98ad-c05cfc8f17d0" providerId="ADAL" clId="{D42CF2F0-28BC-48F9-89EF-E356FE3E6665}" dt="2024-06-03T09:31:17.563" v="3212" actId="207"/>
          <ac:spMkLst>
            <pc:docMk/>
            <pc:sldMk cId="184718475" sldId="1009"/>
            <ac:spMk id="2" creationId="{1C35FF6E-4CC5-88E0-A1DF-646E48D98F01}"/>
          </ac:spMkLst>
        </pc:spChg>
        <pc:spChg chg="del mod ord">
          <ac:chgData name="Haraldsdottir, Benedikta" userId="54df25db-8b18-4576-98ad-c05cfc8f17d0" providerId="ADAL" clId="{D42CF2F0-28BC-48F9-89EF-E356FE3E6665}" dt="2024-05-31T14:06:15.547" v="2109" actId="21"/>
          <ac:spMkLst>
            <pc:docMk/>
            <pc:sldMk cId="184718475" sldId="1009"/>
            <ac:spMk id="3" creationId="{1B8DB036-38E3-E620-5398-78D1177C8604}"/>
          </ac:spMkLst>
        </pc:spChg>
        <pc:spChg chg="add del mod">
          <ac:chgData name="Haraldsdottir, Benedikta" userId="54df25db-8b18-4576-98ad-c05cfc8f17d0" providerId="ADAL" clId="{D42CF2F0-28BC-48F9-89EF-E356FE3E6665}" dt="2024-05-31T14:06:24.316" v="2110"/>
          <ac:spMkLst>
            <pc:docMk/>
            <pc:sldMk cId="184718475" sldId="1009"/>
            <ac:spMk id="9" creationId="{4742366D-3F34-D518-A28F-A60E5AFA1FC4}"/>
          </ac:spMkLst>
        </pc:spChg>
        <pc:spChg chg="add mod">
          <ac:chgData name="Haraldsdottir, Benedikta" userId="54df25db-8b18-4576-98ad-c05cfc8f17d0" providerId="ADAL" clId="{D42CF2F0-28BC-48F9-89EF-E356FE3E6665}" dt="2024-06-04T13:34:08.657" v="6096" actId="27636"/>
          <ac:spMkLst>
            <pc:docMk/>
            <pc:sldMk cId="184718475" sldId="1009"/>
            <ac:spMk id="10" creationId="{25615CFB-3CE2-E5CD-38D0-4ACD45AF22F1}"/>
          </ac:spMkLst>
        </pc:spChg>
        <pc:picChg chg="add del mod ord">
          <ac:chgData name="Haraldsdottir, Benedikta" userId="54df25db-8b18-4576-98ad-c05cfc8f17d0" providerId="ADAL" clId="{D42CF2F0-28BC-48F9-89EF-E356FE3E6665}" dt="2024-05-31T14:02:09.145" v="2056" actId="478"/>
          <ac:picMkLst>
            <pc:docMk/>
            <pc:sldMk cId="184718475" sldId="1009"/>
            <ac:picMk id="4" creationId="{4E934AA2-9664-D943-7F18-1A357A9CAB5B}"/>
          </ac:picMkLst>
        </pc:picChg>
        <pc:picChg chg="add mod">
          <ac:chgData name="Haraldsdottir, Benedikta" userId="54df25db-8b18-4576-98ad-c05cfc8f17d0" providerId="ADAL" clId="{D42CF2F0-28BC-48F9-89EF-E356FE3E6665}" dt="2024-05-31T14:02:13.983" v="2058" actId="1076"/>
          <ac:picMkLst>
            <pc:docMk/>
            <pc:sldMk cId="184718475" sldId="1009"/>
            <ac:picMk id="5" creationId="{E24403D8-9CF6-1CB2-D24C-999868B9D2A3}"/>
          </ac:picMkLst>
        </pc:picChg>
        <pc:cxnChg chg="add mod">
          <ac:chgData name="Haraldsdottir, Benedikta" userId="54df25db-8b18-4576-98ad-c05cfc8f17d0" providerId="ADAL" clId="{D42CF2F0-28BC-48F9-89EF-E356FE3E6665}" dt="2024-05-31T14:05:09.016" v="2096" actId="1076"/>
          <ac:cxnSpMkLst>
            <pc:docMk/>
            <pc:sldMk cId="184718475" sldId="1009"/>
            <ac:cxnSpMk id="7" creationId="{0DC2514B-F478-D82C-0EF3-DB36D142AFF9}"/>
          </ac:cxnSpMkLst>
        </pc:cxnChg>
        <pc:cxnChg chg="add mod">
          <ac:chgData name="Haraldsdottir, Benedikta" userId="54df25db-8b18-4576-98ad-c05cfc8f17d0" providerId="ADAL" clId="{D42CF2F0-28BC-48F9-89EF-E356FE3E6665}" dt="2024-05-31T14:07:47.123" v="2118" actId="1076"/>
          <ac:cxnSpMkLst>
            <pc:docMk/>
            <pc:sldMk cId="184718475" sldId="1009"/>
            <ac:cxnSpMk id="11" creationId="{D82E248E-F8F2-D687-CD36-0E3948F0EBAB}"/>
          </ac:cxnSpMkLst>
        </pc:cxnChg>
      </pc:sldChg>
      <pc:sldChg chg="addSp modSp mod">
        <pc:chgData name="Haraldsdottir, Benedikta" userId="54df25db-8b18-4576-98ad-c05cfc8f17d0" providerId="ADAL" clId="{D42CF2F0-28BC-48F9-89EF-E356FE3E6665}" dt="2024-06-04T13:39:03.940" v="6098" actId="403"/>
        <pc:sldMkLst>
          <pc:docMk/>
          <pc:sldMk cId="2049285816" sldId="1010"/>
        </pc:sldMkLst>
        <pc:spChg chg="mod">
          <ac:chgData name="Haraldsdottir, Benedikta" userId="54df25db-8b18-4576-98ad-c05cfc8f17d0" providerId="ADAL" clId="{D42CF2F0-28BC-48F9-89EF-E356FE3E6665}" dt="2024-06-04T13:39:03.940" v="6098" actId="403"/>
          <ac:spMkLst>
            <pc:docMk/>
            <pc:sldMk cId="2049285816" sldId="1010"/>
            <ac:spMk id="2" creationId="{CD0AAA34-9E73-172C-5AB9-198ADCBD89FB}"/>
          </ac:spMkLst>
        </pc:spChg>
        <pc:spChg chg="mod">
          <ac:chgData name="Haraldsdottir, Benedikta" userId="54df25db-8b18-4576-98ad-c05cfc8f17d0" providerId="ADAL" clId="{D42CF2F0-28BC-48F9-89EF-E356FE3E6665}" dt="2024-06-03T09:18:00.660" v="2540"/>
          <ac:spMkLst>
            <pc:docMk/>
            <pc:sldMk cId="2049285816" sldId="1010"/>
            <ac:spMk id="3" creationId="{7F1E3DB8-EFA4-0596-2BA6-DD9B8201CD67}"/>
          </ac:spMkLst>
        </pc:spChg>
        <pc:picChg chg="add mod">
          <ac:chgData name="Haraldsdottir, Benedikta" userId="54df25db-8b18-4576-98ad-c05cfc8f17d0" providerId="ADAL" clId="{D42CF2F0-28BC-48F9-89EF-E356FE3E6665}" dt="2024-06-03T09:12:52.124" v="2284" actId="1076"/>
          <ac:picMkLst>
            <pc:docMk/>
            <pc:sldMk cId="2049285816" sldId="1010"/>
            <ac:picMk id="4" creationId="{AD86B34E-DC4F-F5E0-9F4C-64D9B2956F63}"/>
          </ac:picMkLst>
        </pc:picChg>
        <pc:cxnChg chg="add mod">
          <ac:chgData name="Haraldsdottir, Benedikta" userId="54df25db-8b18-4576-98ad-c05cfc8f17d0" providerId="ADAL" clId="{D42CF2F0-28BC-48F9-89EF-E356FE3E6665}" dt="2024-06-03T09:15:21.174" v="2526" actId="1076"/>
          <ac:cxnSpMkLst>
            <pc:docMk/>
            <pc:sldMk cId="2049285816" sldId="1010"/>
            <ac:cxnSpMk id="5" creationId="{A65C412C-2466-47BF-1FAC-685078A033CF}"/>
          </ac:cxnSpMkLst>
        </pc:cxnChg>
        <pc:cxnChg chg="add mod">
          <ac:chgData name="Haraldsdottir, Benedikta" userId="54df25db-8b18-4576-98ad-c05cfc8f17d0" providerId="ADAL" clId="{D42CF2F0-28BC-48F9-89EF-E356FE3E6665}" dt="2024-06-03T09:15:21.174" v="2526" actId="1076"/>
          <ac:cxnSpMkLst>
            <pc:docMk/>
            <pc:sldMk cId="2049285816" sldId="1010"/>
            <ac:cxnSpMk id="6" creationId="{03165D19-E865-613A-B891-D72D9E71C3FB}"/>
          </ac:cxnSpMkLst>
        </pc:cxnChg>
      </pc:sldChg>
      <pc:sldChg chg="addSp modSp mod modClrScheme chgLayout">
        <pc:chgData name="Haraldsdottir, Benedikta" userId="54df25db-8b18-4576-98ad-c05cfc8f17d0" providerId="ADAL" clId="{D42CF2F0-28BC-48F9-89EF-E356FE3E6665}" dt="2024-06-03T10:08:30.115" v="5122" actId="948"/>
        <pc:sldMkLst>
          <pc:docMk/>
          <pc:sldMk cId="2395400054" sldId="1011"/>
        </pc:sldMkLst>
        <pc:spChg chg="mod">
          <ac:chgData name="Haraldsdottir, Benedikta" userId="54df25db-8b18-4576-98ad-c05cfc8f17d0" providerId="ADAL" clId="{D42CF2F0-28BC-48F9-89EF-E356FE3E6665}" dt="2024-06-03T10:08:30.115" v="5122" actId="948"/>
          <ac:spMkLst>
            <pc:docMk/>
            <pc:sldMk cId="2395400054" sldId="1011"/>
            <ac:spMk id="2" creationId="{7A00BA24-9662-0EF8-F666-B4D90786D49D}"/>
          </ac:spMkLst>
        </pc:spChg>
        <pc:spChg chg="mod">
          <ac:chgData name="Haraldsdottir, Benedikta" userId="54df25db-8b18-4576-98ad-c05cfc8f17d0" providerId="ADAL" clId="{D42CF2F0-28BC-48F9-89EF-E356FE3E6665}" dt="2024-05-31T14:09:05.775" v="2125" actId="1076"/>
          <ac:spMkLst>
            <pc:docMk/>
            <pc:sldMk cId="2395400054" sldId="1011"/>
            <ac:spMk id="3" creationId="{3AD3863B-AECE-33A5-34EC-A05442BDA1F1}"/>
          </ac:spMkLst>
        </pc:spChg>
        <pc:picChg chg="add mod ord">
          <ac:chgData name="Haraldsdottir, Benedikta" userId="54df25db-8b18-4576-98ad-c05cfc8f17d0" providerId="ADAL" clId="{D42CF2F0-28BC-48F9-89EF-E356FE3E6665}" dt="2024-06-03T09:16:31.540" v="2536" actId="1076"/>
          <ac:picMkLst>
            <pc:docMk/>
            <pc:sldMk cId="2395400054" sldId="1011"/>
            <ac:picMk id="4" creationId="{2C80F903-1D03-DCEB-1CA5-668F6C225DCB}"/>
          </ac:picMkLst>
        </pc:picChg>
        <pc:cxnChg chg="add mod ord">
          <ac:chgData name="Haraldsdottir, Benedikta" userId="54df25db-8b18-4576-98ad-c05cfc8f17d0" providerId="ADAL" clId="{D42CF2F0-28BC-48F9-89EF-E356FE3E6665}" dt="2024-06-03T09:16:52.944" v="2538" actId="1076"/>
          <ac:cxnSpMkLst>
            <pc:docMk/>
            <pc:sldMk cId="2395400054" sldId="1011"/>
            <ac:cxnSpMk id="6" creationId="{54FDA69E-2974-A127-890E-616274DDD3B6}"/>
          </ac:cxnSpMkLst>
        </pc:cxnChg>
      </pc:sldChg>
      <pc:sldChg chg="addSp delSp modSp new mod">
        <pc:chgData name="Haraldsdottir, Benedikta" userId="54df25db-8b18-4576-98ad-c05cfc8f17d0" providerId="ADAL" clId="{D42CF2F0-28BC-48F9-89EF-E356FE3E6665}" dt="2024-06-03T09:08:11.043" v="2176" actId="1076"/>
        <pc:sldMkLst>
          <pc:docMk/>
          <pc:sldMk cId="4285532741" sldId="1012"/>
        </pc:sldMkLst>
        <pc:spChg chg="add mod topLvl">
          <ac:chgData name="Haraldsdottir, Benedikta" userId="54df25db-8b18-4576-98ad-c05cfc8f17d0" providerId="ADAL" clId="{D42CF2F0-28BC-48F9-89EF-E356FE3E6665}" dt="2024-05-31T13:27:38.577" v="743" actId="207"/>
          <ac:spMkLst>
            <pc:docMk/>
            <pc:sldMk cId="4285532741" sldId="1012"/>
            <ac:spMk id="4" creationId="{69341B7F-44D7-4872-75D4-F80D6D1DF2AF}"/>
          </ac:spMkLst>
        </pc:spChg>
        <pc:spChg chg="add mod topLvl">
          <ac:chgData name="Haraldsdottir, Benedikta" userId="54df25db-8b18-4576-98ad-c05cfc8f17d0" providerId="ADAL" clId="{D42CF2F0-28BC-48F9-89EF-E356FE3E6665}" dt="2024-05-31T13:27:45.427" v="757" actId="207"/>
          <ac:spMkLst>
            <pc:docMk/>
            <pc:sldMk cId="4285532741" sldId="1012"/>
            <ac:spMk id="5" creationId="{AC445987-7724-C094-46C2-A880914A05EC}"/>
          </ac:spMkLst>
        </pc:spChg>
        <pc:spChg chg="add del mod">
          <ac:chgData name="Haraldsdottir, Benedikta" userId="54df25db-8b18-4576-98ad-c05cfc8f17d0" providerId="ADAL" clId="{D42CF2F0-28BC-48F9-89EF-E356FE3E6665}" dt="2024-05-30T14:33:33.156" v="29" actId="478"/>
          <ac:spMkLst>
            <pc:docMk/>
            <pc:sldMk cId="4285532741" sldId="1012"/>
            <ac:spMk id="6" creationId="{0F8309B6-A8F2-DF0C-A76E-173E52D2FB94}"/>
          </ac:spMkLst>
        </pc:spChg>
        <pc:spChg chg="add mod">
          <ac:chgData name="Haraldsdottir, Benedikta" userId="54df25db-8b18-4576-98ad-c05cfc8f17d0" providerId="ADAL" clId="{D42CF2F0-28BC-48F9-89EF-E356FE3E6665}" dt="2024-05-30T14:42:05.249" v="226" actId="164"/>
          <ac:spMkLst>
            <pc:docMk/>
            <pc:sldMk cId="4285532741" sldId="1012"/>
            <ac:spMk id="7" creationId="{DEB21C38-201C-2D13-704B-B1CC41B4D7DE}"/>
          </ac:spMkLst>
        </pc:spChg>
        <pc:spChg chg="add mod">
          <ac:chgData name="Haraldsdottir, Benedikta" userId="54df25db-8b18-4576-98ad-c05cfc8f17d0" providerId="ADAL" clId="{D42CF2F0-28BC-48F9-89EF-E356FE3E6665}" dt="2024-05-31T13:28:51.269" v="765" actId="207"/>
          <ac:spMkLst>
            <pc:docMk/>
            <pc:sldMk cId="4285532741" sldId="1012"/>
            <ac:spMk id="8" creationId="{B6CD2B4D-B008-5674-0AC9-994393D9083A}"/>
          </ac:spMkLst>
        </pc:spChg>
        <pc:spChg chg="add del mod">
          <ac:chgData name="Haraldsdottir, Benedikta" userId="54df25db-8b18-4576-98ad-c05cfc8f17d0" providerId="ADAL" clId="{D42CF2F0-28BC-48F9-89EF-E356FE3E6665}" dt="2024-05-30T14:43:31.582" v="249" actId="478"/>
          <ac:spMkLst>
            <pc:docMk/>
            <pc:sldMk cId="4285532741" sldId="1012"/>
            <ac:spMk id="9" creationId="{25982FC2-4C79-1245-5851-0270DB58FF2D}"/>
          </ac:spMkLst>
        </pc:spChg>
        <pc:spChg chg="add mod topLvl">
          <ac:chgData name="Haraldsdottir, Benedikta" userId="54df25db-8b18-4576-98ad-c05cfc8f17d0" providerId="ADAL" clId="{D42CF2F0-28BC-48F9-89EF-E356FE3E6665}" dt="2024-05-31T11:34:42.464" v="641" actId="1076"/>
          <ac:spMkLst>
            <pc:docMk/>
            <pc:sldMk cId="4285532741" sldId="1012"/>
            <ac:spMk id="10" creationId="{EA0E55A3-85B3-83C5-C4B0-B3E4BE2C313B}"/>
          </ac:spMkLst>
        </pc:spChg>
        <pc:spChg chg="add mod topLvl">
          <ac:chgData name="Haraldsdottir, Benedikta" userId="54df25db-8b18-4576-98ad-c05cfc8f17d0" providerId="ADAL" clId="{D42CF2F0-28BC-48F9-89EF-E356FE3E6665}" dt="2024-05-31T13:18:22.544" v="725" actId="207"/>
          <ac:spMkLst>
            <pc:docMk/>
            <pc:sldMk cId="4285532741" sldId="1012"/>
            <ac:spMk id="11" creationId="{472F7A62-9204-113D-1096-9C2614D5067F}"/>
          </ac:spMkLst>
        </pc:spChg>
        <pc:spChg chg="add mod topLvl">
          <ac:chgData name="Haraldsdottir, Benedikta" userId="54df25db-8b18-4576-98ad-c05cfc8f17d0" providerId="ADAL" clId="{D42CF2F0-28BC-48F9-89EF-E356FE3E6665}" dt="2024-05-31T13:18:19.569" v="724" actId="207"/>
          <ac:spMkLst>
            <pc:docMk/>
            <pc:sldMk cId="4285532741" sldId="1012"/>
            <ac:spMk id="12" creationId="{5B20D1FF-981E-D907-457F-26FBB5BD8F6D}"/>
          </ac:spMkLst>
        </pc:spChg>
        <pc:spChg chg="add mod">
          <ac:chgData name="Haraldsdottir, Benedikta" userId="54df25db-8b18-4576-98ad-c05cfc8f17d0" providerId="ADAL" clId="{D42CF2F0-28BC-48F9-89EF-E356FE3E6665}" dt="2024-05-30T14:42:05.249" v="226" actId="164"/>
          <ac:spMkLst>
            <pc:docMk/>
            <pc:sldMk cId="4285532741" sldId="1012"/>
            <ac:spMk id="13" creationId="{C44FF2A7-B1DA-E3DF-0279-DE8DC20265AC}"/>
          </ac:spMkLst>
        </pc:spChg>
        <pc:spChg chg="add mod">
          <ac:chgData name="Haraldsdottir, Benedikta" userId="54df25db-8b18-4576-98ad-c05cfc8f17d0" providerId="ADAL" clId="{D42CF2F0-28BC-48F9-89EF-E356FE3E6665}" dt="2024-05-30T14:58:34.045" v="505" actId="1076"/>
          <ac:spMkLst>
            <pc:docMk/>
            <pc:sldMk cId="4285532741" sldId="1012"/>
            <ac:spMk id="21" creationId="{561412E6-30D6-A73F-E531-3AE1C9C20454}"/>
          </ac:spMkLst>
        </pc:spChg>
        <pc:spChg chg="add mod">
          <ac:chgData name="Haraldsdottir, Benedikta" userId="54df25db-8b18-4576-98ad-c05cfc8f17d0" providerId="ADAL" clId="{D42CF2F0-28BC-48F9-89EF-E356FE3E6665}" dt="2024-05-31T13:28:49.913" v="762" actId="207"/>
          <ac:spMkLst>
            <pc:docMk/>
            <pc:sldMk cId="4285532741" sldId="1012"/>
            <ac:spMk id="26" creationId="{6FA10C25-D2B0-CDCD-301A-01734ED029C8}"/>
          </ac:spMkLst>
        </pc:spChg>
        <pc:spChg chg="add mod">
          <ac:chgData name="Haraldsdottir, Benedikta" userId="54df25db-8b18-4576-98ad-c05cfc8f17d0" providerId="ADAL" clId="{D42CF2F0-28BC-48F9-89EF-E356FE3E6665}" dt="2024-05-30T14:58:34.045" v="505" actId="1076"/>
          <ac:spMkLst>
            <pc:docMk/>
            <pc:sldMk cId="4285532741" sldId="1012"/>
            <ac:spMk id="27" creationId="{FFB67976-DE69-FC09-26A0-837326CA4D46}"/>
          </ac:spMkLst>
        </pc:spChg>
        <pc:spChg chg="add mod">
          <ac:chgData name="Haraldsdottir, Benedikta" userId="54df25db-8b18-4576-98ad-c05cfc8f17d0" providerId="ADAL" clId="{D42CF2F0-28BC-48F9-89EF-E356FE3E6665}" dt="2024-05-30T14:59:06.008" v="509" actId="208"/>
          <ac:spMkLst>
            <pc:docMk/>
            <pc:sldMk cId="4285532741" sldId="1012"/>
            <ac:spMk id="30" creationId="{C111A2A3-1D46-74CC-FF9D-A4E22095E2E0}"/>
          </ac:spMkLst>
        </pc:spChg>
        <pc:spChg chg="add mod">
          <ac:chgData name="Haraldsdottir, Benedikta" userId="54df25db-8b18-4576-98ad-c05cfc8f17d0" providerId="ADAL" clId="{D42CF2F0-28BC-48F9-89EF-E356FE3E6665}" dt="2024-05-30T14:58:51.230" v="507" actId="1076"/>
          <ac:spMkLst>
            <pc:docMk/>
            <pc:sldMk cId="4285532741" sldId="1012"/>
            <ac:spMk id="34" creationId="{06846D4D-EF98-9846-3BDA-C8F971F1C81C}"/>
          </ac:spMkLst>
        </pc:spChg>
        <pc:spChg chg="add mod">
          <ac:chgData name="Haraldsdottir, Benedikta" userId="54df25db-8b18-4576-98ad-c05cfc8f17d0" providerId="ADAL" clId="{D42CF2F0-28BC-48F9-89EF-E356FE3E6665}" dt="2024-06-03T09:08:11.043" v="2176" actId="1076"/>
          <ac:spMkLst>
            <pc:docMk/>
            <pc:sldMk cId="4285532741" sldId="1012"/>
            <ac:spMk id="41" creationId="{E5B6D86A-68B6-E422-847A-014017EB6E9A}"/>
          </ac:spMkLst>
        </pc:spChg>
        <pc:grpChg chg="add del mod topLvl">
          <ac:chgData name="Haraldsdottir, Benedikta" userId="54df25db-8b18-4576-98ad-c05cfc8f17d0" providerId="ADAL" clId="{D42CF2F0-28BC-48F9-89EF-E356FE3E6665}" dt="2024-05-31T13:17:20.419" v="683" actId="165"/>
          <ac:grpSpMkLst>
            <pc:docMk/>
            <pc:sldMk cId="4285532741" sldId="1012"/>
            <ac:grpSpMk id="14" creationId="{1D275A89-F91B-8E2B-6929-F5F9380384E6}"/>
          </ac:grpSpMkLst>
        </pc:grpChg>
        <pc:grpChg chg="add del mod">
          <ac:chgData name="Haraldsdottir, Benedikta" userId="54df25db-8b18-4576-98ad-c05cfc8f17d0" providerId="ADAL" clId="{D42CF2F0-28BC-48F9-89EF-E356FE3E6665}" dt="2024-05-31T11:34:06.306" v="633" actId="165"/>
          <ac:grpSpMkLst>
            <pc:docMk/>
            <pc:sldMk cId="4285532741" sldId="1012"/>
            <ac:grpSpMk id="15" creationId="{F64AC077-F01D-390E-7F83-C6849ED82931}"/>
          </ac:grpSpMkLst>
        </pc:grpChg>
        <pc:grpChg chg="add mod">
          <ac:chgData name="Haraldsdottir, Benedikta" userId="54df25db-8b18-4576-98ad-c05cfc8f17d0" providerId="ADAL" clId="{D42CF2F0-28BC-48F9-89EF-E356FE3E6665}" dt="2024-05-30T14:58:51.230" v="507" actId="1076"/>
          <ac:grpSpMkLst>
            <pc:docMk/>
            <pc:sldMk cId="4285532741" sldId="1012"/>
            <ac:grpSpMk id="16" creationId="{4949C012-AFB2-1487-EAF7-85793DC0EA19}"/>
          </ac:grpSpMkLst>
        </pc:grpChg>
        <pc:picChg chg="add del mod modCrop">
          <ac:chgData name="Haraldsdottir, Benedikta" userId="54df25db-8b18-4576-98ad-c05cfc8f17d0" providerId="ADAL" clId="{D42CF2F0-28BC-48F9-89EF-E356FE3E6665}" dt="2024-05-30T14:33:23.153" v="27" actId="478"/>
          <ac:picMkLst>
            <pc:docMk/>
            <pc:sldMk cId="4285532741" sldId="1012"/>
            <ac:picMk id="2" creationId="{1A3E3EB6-12CA-CB18-6D92-80D5464DEC39}"/>
          </ac:picMkLst>
        </pc:picChg>
        <pc:picChg chg="add del mod modCrop">
          <ac:chgData name="Haraldsdottir, Benedikta" userId="54df25db-8b18-4576-98ad-c05cfc8f17d0" providerId="ADAL" clId="{D42CF2F0-28BC-48F9-89EF-E356FE3E6665}" dt="2024-05-30T14:31:59.529" v="13" actId="478"/>
          <ac:picMkLst>
            <pc:docMk/>
            <pc:sldMk cId="4285532741" sldId="1012"/>
            <ac:picMk id="3" creationId="{54F9CDB2-48FD-C5B1-F3A0-B3AB02E0A82B}"/>
          </ac:picMkLst>
        </pc:picChg>
        <pc:picChg chg="add mod">
          <ac:chgData name="Haraldsdottir, Benedikta" userId="54df25db-8b18-4576-98ad-c05cfc8f17d0" providerId="ADAL" clId="{D42CF2F0-28BC-48F9-89EF-E356FE3E6665}" dt="2024-05-31T11:37:37.754" v="682" actId="1076"/>
          <ac:picMkLst>
            <pc:docMk/>
            <pc:sldMk cId="4285532741" sldId="1012"/>
            <ac:picMk id="24" creationId="{FB4D0DEB-633B-37F6-3825-8B844C27DB39}"/>
          </ac:picMkLst>
        </pc:picChg>
        <pc:picChg chg="add mod">
          <ac:chgData name="Haraldsdottir, Benedikta" userId="54df25db-8b18-4576-98ad-c05cfc8f17d0" providerId="ADAL" clId="{D42CF2F0-28BC-48F9-89EF-E356FE3E6665}" dt="2024-05-31T11:37:28.989" v="679" actId="1076"/>
          <ac:picMkLst>
            <pc:docMk/>
            <pc:sldMk cId="4285532741" sldId="1012"/>
            <ac:picMk id="25" creationId="{5CEC80C5-4AD3-B963-83B4-1E59F5C444C6}"/>
          </ac:picMkLst>
        </pc:picChg>
        <pc:picChg chg="add mod">
          <ac:chgData name="Haraldsdottir, Benedikta" userId="54df25db-8b18-4576-98ad-c05cfc8f17d0" providerId="ADAL" clId="{D42CF2F0-28BC-48F9-89EF-E356FE3E6665}" dt="2024-05-31T11:37:31.333" v="680" actId="1076"/>
          <ac:picMkLst>
            <pc:docMk/>
            <pc:sldMk cId="4285532741" sldId="1012"/>
            <ac:picMk id="3074" creationId="{699EDA0A-CE0F-6532-8B59-05BBEDD20037}"/>
          </ac:picMkLst>
        </pc:picChg>
        <pc:picChg chg="add mod">
          <ac:chgData name="Haraldsdottir, Benedikta" userId="54df25db-8b18-4576-98ad-c05cfc8f17d0" providerId="ADAL" clId="{D42CF2F0-28BC-48F9-89EF-E356FE3E6665}" dt="2024-05-31T11:37:22.022" v="677" actId="1076"/>
          <ac:picMkLst>
            <pc:docMk/>
            <pc:sldMk cId="4285532741" sldId="1012"/>
            <ac:picMk id="3076" creationId="{0B471B82-8009-AF61-7D19-B4EA72E5A440}"/>
          </ac:picMkLst>
        </pc:picChg>
        <pc:picChg chg="add mod">
          <ac:chgData name="Haraldsdottir, Benedikta" userId="54df25db-8b18-4576-98ad-c05cfc8f17d0" providerId="ADAL" clId="{D42CF2F0-28BC-48F9-89EF-E356FE3E6665}" dt="2024-05-31T11:37:35.335" v="681" actId="1076"/>
          <ac:picMkLst>
            <pc:docMk/>
            <pc:sldMk cId="4285532741" sldId="1012"/>
            <ac:picMk id="3078" creationId="{1E701165-0EA7-5F49-B689-97DF73C62538}"/>
          </ac:picMkLst>
        </pc:picChg>
        <pc:picChg chg="add mod">
          <ac:chgData name="Haraldsdottir, Benedikta" userId="54df25db-8b18-4576-98ad-c05cfc8f17d0" providerId="ADAL" clId="{D42CF2F0-28BC-48F9-89EF-E356FE3E6665}" dt="2024-05-31T11:37:19.055" v="676" actId="1076"/>
          <ac:picMkLst>
            <pc:docMk/>
            <pc:sldMk cId="4285532741" sldId="1012"/>
            <ac:picMk id="3080" creationId="{C869CD7E-B504-0F18-3DE9-33E1C8936F29}"/>
          </ac:picMkLst>
        </pc:picChg>
        <pc:cxnChg chg="add mod">
          <ac:chgData name="Haraldsdottir, Benedikta" userId="54df25db-8b18-4576-98ad-c05cfc8f17d0" providerId="ADAL" clId="{D42CF2F0-28BC-48F9-89EF-E356FE3E6665}" dt="2024-05-30T14:58:54.488" v="508" actId="14100"/>
          <ac:cxnSpMkLst>
            <pc:docMk/>
            <pc:sldMk cId="4285532741" sldId="1012"/>
            <ac:cxnSpMk id="18" creationId="{DCEAEBE5-97E1-1115-83BD-8703361EDFA2}"/>
          </ac:cxnSpMkLst>
        </pc:cxnChg>
        <pc:cxnChg chg="add mod">
          <ac:chgData name="Haraldsdottir, Benedikta" userId="54df25db-8b18-4576-98ad-c05cfc8f17d0" providerId="ADAL" clId="{D42CF2F0-28BC-48F9-89EF-E356FE3E6665}" dt="2024-05-30T14:58:51.230" v="507" actId="1076"/>
          <ac:cxnSpMkLst>
            <pc:docMk/>
            <pc:sldMk cId="4285532741" sldId="1012"/>
            <ac:cxnSpMk id="29" creationId="{5AFC5B4F-0613-0E68-EA01-6C734B34E09D}"/>
          </ac:cxnSpMkLst>
        </pc:cxnChg>
        <pc:cxnChg chg="add del mod">
          <ac:chgData name="Haraldsdottir, Benedikta" userId="54df25db-8b18-4576-98ad-c05cfc8f17d0" providerId="ADAL" clId="{D42CF2F0-28BC-48F9-89EF-E356FE3E6665}" dt="2024-05-30T14:55:48.118" v="492" actId="478"/>
          <ac:cxnSpMkLst>
            <pc:docMk/>
            <pc:sldMk cId="4285532741" sldId="1012"/>
            <ac:cxnSpMk id="32" creationId="{02F23342-BB53-6ED9-6183-8161CB8E90A2}"/>
          </ac:cxnSpMkLst>
        </pc:cxnChg>
        <pc:cxnChg chg="add del">
          <ac:chgData name="Haraldsdottir, Benedikta" userId="54df25db-8b18-4576-98ad-c05cfc8f17d0" providerId="ADAL" clId="{D42CF2F0-28BC-48F9-89EF-E356FE3E6665}" dt="2024-05-30T14:56:04.963" v="494" actId="11529"/>
          <ac:cxnSpMkLst>
            <pc:docMk/>
            <pc:sldMk cId="4285532741" sldId="1012"/>
            <ac:cxnSpMk id="36" creationId="{38995CA2-E43C-5BC8-9D47-F4EDFCD9C48E}"/>
          </ac:cxnSpMkLst>
        </pc:cxnChg>
      </pc:sldChg>
      <pc:sldChg chg="addSp delSp modSp new del">
        <pc:chgData name="Haraldsdottir, Benedikta" userId="54df25db-8b18-4576-98ad-c05cfc8f17d0" providerId="ADAL" clId="{D42CF2F0-28BC-48F9-89EF-E356FE3E6665}" dt="2024-05-31T13:29:15.120" v="766" actId="2696"/>
        <pc:sldMkLst>
          <pc:docMk/>
          <pc:sldMk cId="2105940664" sldId="1013"/>
        </pc:sldMkLst>
        <pc:spChg chg="del">
          <ac:chgData name="Haraldsdottir, Benedikta" userId="54df25db-8b18-4576-98ad-c05cfc8f17d0" providerId="ADAL" clId="{D42CF2F0-28BC-48F9-89EF-E356FE3E6665}" dt="2024-05-31T11:30:44.779" v="604"/>
          <ac:spMkLst>
            <pc:docMk/>
            <pc:sldMk cId="2105940664" sldId="1013"/>
            <ac:spMk id="2" creationId="{A0EBE4CA-EA4C-4C6E-59D1-4940A7D8E337}"/>
          </ac:spMkLst>
        </pc:spChg>
        <pc:picChg chg="add mod">
          <ac:chgData name="Haraldsdottir, Benedikta" userId="54df25db-8b18-4576-98ad-c05cfc8f17d0" providerId="ADAL" clId="{D42CF2F0-28BC-48F9-89EF-E356FE3E6665}" dt="2024-05-31T11:31:19.455" v="609" actId="732"/>
          <ac:picMkLst>
            <pc:docMk/>
            <pc:sldMk cId="2105940664" sldId="1013"/>
            <ac:picMk id="4" creationId="{BA111F4C-D3BF-2E0D-BE50-D6A72CFF70FE}"/>
          </ac:picMkLst>
        </pc:picChg>
      </pc:sldChg>
      <pc:sldChg chg="addSp modSp new del mod modClrScheme chgLayout">
        <pc:chgData name="Haraldsdottir, Benedikta" userId="54df25db-8b18-4576-98ad-c05cfc8f17d0" providerId="ADAL" clId="{D42CF2F0-28BC-48F9-89EF-E356FE3E6665}" dt="2024-05-31T14:04:32.815" v="2091" actId="2696"/>
        <pc:sldMkLst>
          <pc:docMk/>
          <pc:sldMk cId="2130057316" sldId="1013"/>
        </pc:sldMkLst>
        <pc:spChg chg="mod">
          <ac:chgData name="Haraldsdottir, Benedikta" userId="54df25db-8b18-4576-98ad-c05cfc8f17d0" providerId="ADAL" clId="{D42CF2F0-28BC-48F9-89EF-E356FE3E6665}" dt="2024-05-31T14:04:01.518" v="2080" actId="21"/>
          <ac:spMkLst>
            <pc:docMk/>
            <pc:sldMk cId="2130057316" sldId="1013"/>
            <ac:spMk id="2" creationId="{9DAB9335-C0A3-79E2-83E6-D9563BC29A83}"/>
          </ac:spMkLst>
        </pc:spChg>
        <pc:spChg chg="mod">
          <ac:chgData name="Haraldsdottir, Benedikta" userId="54df25db-8b18-4576-98ad-c05cfc8f17d0" providerId="ADAL" clId="{D42CF2F0-28BC-48F9-89EF-E356FE3E6665}" dt="2024-05-31T13:46:01.124" v="1501" actId="26606"/>
          <ac:spMkLst>
            <pc:docMk/>
            <pc:sldMk cId="2130057316" sldId="1013"/>
            <ac:spMk id="3" creationId="{7AAA0F7B-FCA2-2958-4C13-7958C765C02A}"/>
          </ac:spMkLst>
        </pc:spChg>
        <pc:picChg chg="add mod ord">
          <ac:chgData name="Haraldsdottir, Benedikta" userId="54df25db-8b18-4576-98ad-c05cfc8f17d0" providerId="ADAL" clId="{D42CF2F0-28BC-48F9-89EF-E356FE3E6665}" dt="2024-05-31T13:46:01.124" v="1501" actId="26606"/>
          <ac:picMkLst>
            <pc:docMk/>
            <pc:sldMk cId="2130057316" sldId="1013"/>
            <ac:picMk id="4" creationId="{E5FAD57D-1632-6E23-C649-7EEAE104478B}"/>
          </ac:picMkLst>
        </pc:picChg>
      </pc:sldChg>
      <pc:sldChg chg="addSp modSp add del mod">
        <pc:chgData name="Haraldsdottir, Benedikta" userId="54df25db-8b18-4576-98ad-c05cfc8f17d0" providerId="ADAL" clId="{D42CF2F0-28BC-48F9-89EF-E356FE3E6665}" dt="2024-05-31T14:08:37.290" v="2124" actId="2696"/>
        <pc:sldMkLst>
          <pc:docMk/>
          <pc:sldMk cId="2133964325" sldId="1014"/>
        </pc:sldMkLst>
        <pc:spChg chg="mod">
          <ac:chgData name="Haraldsdottir, Benedikta" userId="54df25db-8b18-4576-98ad-c05cfc8f17d0" providerId="ADAL" clId="{D42CF2F0-28BC-48F9-89EF-E356FE3E6665}" dt="2024-05-31T14:05:35.001" v="2103" actId="27636"/>
          <ac:spMkLst>
            <pc:docMk/>
            <pc:sldMk cId="2133964325" sldId="1014"/>
            <ac:spMk id="2" creationId="{1C35FF6E-4CC5-88E0-A1DF-646E48D98F01}"/>
          </ac:spMkLst>
        </pc:spChg>
        <pc:spChg chg="mod">
          <ac:chgData name="Haraldsdottir, Benedikta" userId="54df25db-8b18-4576-98ad-c05cfc8f17d0" providerId="ADAL" clId="{D42CF2F0-28BC-48F9-89EF-E356FE3E6665}" dt="2024-05-31T14:07:02.479" v="2114" actId="1076"/>
          <ac:spMkLst>
            <pc:docMk/>
            <pc:sldMk cId="2133964325" sldId="1014"/>
            <ac:spMk id="3" creationId="{1B8DB036-38E3-E620-5398-78D1177C8604}"/>
          </ac:spMkLst>
        </pc:spChg>
        <pc:cxnChg chg="add mod">
          <ac:chgData name="Haraldsdottir, Benedikta" userId="54df25db-8b18-4576-98ad-c05cfc8f17d0" providerId="ADAL" clId="{D42CF2F0-28BC-48F9-89EF-E356FE3E6665}" dt="2024-05-31T14:05:16.882" v="2097"/>
          <ac:cxnSpMkLst>
            <pc:docMk/>
            <pc:sldMk cId="2133964325" sldId="1014"/>
            <ac:cxnSpMk id="4" creationId="{126CDC92-3CA1-A8DA-B3EB-D2B3D01C35FC}"/>
          </ac:cxnSpMkLst>
        </pc:cxnChg>
        <pc:cxnChg chg="add mod">
          <ac:chgData name="Haraldsdottir, Benedikta" userId="54df25db-8b18-4576-98ad-c05cfc8f17d0" providerId="ADAL" clId="{D42CF2F0-28BC-48F9-89EF-E356FE3E6665}" dt="2024-05-31T14:07:52.666" v="2119"/>
          <ac:cxnSpMkLst>
            <pc:docMk/>
            <pc:sldMk cId="2133964325" sldId="1014"/>
            <ac:cxnSpMk id="6" creationId="{7A70E6C8-5707-FB63-B161-2FF4BC1C1FFB}"/>
          </ac:cxnSpMkLst>
        </pc:cxnChg>
      </pc:sldChg>
      <pc:sldChg chg="addSp delSp modSp add mod">
        <pc:chgData name="Haraldsdottir, Benedikta" userId="54df25db-8b18-4576-98ad-c05cfc8f17d0" providerId="ADAL" clId="{D42CF2F0-28BC-48F9-89EF-E356FE3E6665}" dt="2024-06-03T09:38:28.314" v="3644" actId="207"/>
        <pc:sldMkLst>
          <pc:docMk/>
          <pc:sldMk cId="778861501" sldId="1015"/>
        </pc:sldMkLst>
        <pc:spChg chg="del">
          <ac:chgData name="Haraldsdottir, Benedikta" userId="54df25db-8b18-4576-98ad-c05cfc8f17d0" providerId="ADAL" clId="{D42CF2F0-28BC-48F9-89EF-E356FE3E6665}" dt="2024-05-31T14:08:28.741" v="2121" actId="478"/>
          <ac:spMkLst>
            <pc:docMk/>
            <pc:sldMk cId="778861501" sldId="1015"/>
            <ac:spMk id="2" creationId="{1C35FF6E-4CC5-88E0-A1DF-646E48D98F01}"/>
          </ac:spMkLst>
        </pc:spChg>
        <pc:spChg chg="add del mod">
          <ac:chgData name="Haraldsdottir, Benedikta" userId="54df25db-8b18-4576-98ad-c05cfc8f17d0" providerId="ADAL" clId="{D42CF2F0-28BC-48F9-89EF-E356FE3E6665}" dt="2024-05-31T14:08:32.037" v="2123" actId="478"/>
          <ac:spMkLst>
            <pc:docMk/>
            <pc:sldMk cId="778861501" sldId="1015"/>
            <ac:spMk id="3" creationId="{11C3D05D-FD62-1CC6-56E7-3621D342F1DF}"/>
          </ac:spMkLst>
        </pc:spChg>
        <pc:spChg chg="add mod">
          <ac:chgData name="Haraldsdottir, Benedikta" userId="54df25db-8b18-4576-98ad-c05cfc8f17d0" providerId="ADAL" clId="{D42CF2F0-28BC-48F9-89EF-E356FE3E6665}" dt="2024-06-03T09:38:28.314" v="3644" actId="207"/>
          <ac:spMkLst>
            <pc:docMk/>
            <pc:sldMk cId="778861501" sldId="1015"/>
            <ac:spMk id="4" creationId="{B478EE05-9F64-99A8-C91B-042279E5CED4}"/>
          </ac:spMkLst>
        </pc:spChg>
      </pc:sldChg>
      <pc:sldChg chg="new del">
        <pc:chgData name="Haraldsdottir, Benedikta" userId="54df25db-8b18-4576-98ad-c05cfc8f17d0" providerId="ADAL" clId="{D42CF2F0-28BC-48F9-89EF-E356FE3E6665}" dt="2024-06-03T09:24:30.098" v="2791" actId="680"/>
        <pc:sldMkLst>
          <pc:docMk/>
          <pc:sldMk cId="3209443570" sldId="1016"/>
        </pc:sldMkLst>
      </pc:sldChg>
      <pc:sldChg chg="modSp add del mod">
        <pc:chgData name="Haraldsdottir, Benedikta" userId="54df25db-8b18-4576-98ad-c05cfc8f17d0" providerId="ADAL" clId="{D42CF2F0-28BC-48F9-89EF-E356FE3E6665}" dt="2024-06-03T09:44:41.400" v="4194" actId="2696"/>
        <pc:sldMkLst>
          <pc:docMk/>
          <pc:sldMk cId="3823609199" sldId="1016"/>
        </pc:sldMkLst>
        <pc:spChg chg="mod">
          <ac:chgData name="Haraldsdottir, Benedikta" userId="54df25db-8b18-4576-98ad-c05cfc8f17d0" providerId="ADAL" clId="{D42CF2F0-28BC-48F9-89EF-E356FE3E6665}" dt="2024-06-03T09:36:40.009" v="3443" actId="20577"/>
          <ac:spMkLst>
            <pc:docMk/>
            <pc:sldMk cId="3823609199" sldId="1016"/>
            <ac:spMk id="2" creationId="{CD0AAA34-9E73-172C-5AB9-198ADCBD89FB}"/>
          </ac:spMkLst>
        </pc:spChg>
        <pc:spChg chg="mod">
          <ac:chgData name="Haraldsdottir, Benedikta" userId="54df25db-8b18-4576-98ad-c05cfc8f17d0" providerId="ADAL" clId="{D42CF2F0-28BC-48F9-89EF-E356FE3E6665}" dt="2024-06-03T09:36:57.398" v="3454" actId="20577"/>
          <ac:spMkLst>
            <pc:docMk/>
            <pc:sldMk cId="3823609199" sldId="1016"/>
            <ac:spMk id="3" creationId="{7F1E3DB8-EFA4-0596-2BA6-DD9B8201CD67}"/>
          </ac:spMkLst>
        </pc:spChg>
      </pc:sldChg>
      <pc:sldChg chg="modSp add mod ord">
        <pc:chgData name="Haraldsdottir, Benedikta" userId="54df25db-8b18-4576-98ad-c05cfc8f17d0" providerId="ADAL" clId="{D42CF2F0-28BC-48F9-89EF-E356FE3E6665}" dt="2024-06-03T12:26:02.038" v="6069" actId="207"/>
        <pc:sldMkLst>
          <pc:docMk/>
          <pc:sldMk cId="3659978895" sldId="1017"/>
        </pc:sldMkLst>
        <pc:spChg chg="mod">
          <ac:chgData name="Haraldsdottir, Benedikta" userId="54df25db-8b18-4576-98ad-c05cfc8f17d0" providerId="ADAL" clId="{D42CF2F0-28BC-48F9-89EF-E356FE3E6665}" dt="2024-06-03T12:26:02.038" v="6069" actId="207"/>
          <ac:spMkLst>
            <pc:docMk/>
            <pc:sldMk cId="3659978895" sldId="1017"/>
            <ac:spMk id="2" creationId="{CD0AAA34-9E73-172C-5AB9-198ADCBD89FB}"/>
          </ac:spMkLst>
        </pc:spChg>
        <pc:spChg chg="mod">
          <ac:chgData name="Haraldsdottir, Benedikta" userId="54df25db-8b18-4576-98ad-c05cfc8f17d0" providerId="ADAL" clId="{D42CF2F0-28BC-48F9-89EF-E356FE3E6665}" dt="2024-06-03T09:37:07.923" v="3485" actId="20577"/>
          <ac:spMkLst>
            <pc:docMk/>
            <pc:sldMk cId="3659978895" sldId="1017"/>
            <ac:spMk id="3" creationId="{7F1E3DB8-EFA4-0596-2BA6-DD9B8201CD67}"/>
          </ac:spMkLst>
        </pc:spChg>
      </pc:sldChg>
      <pc:sldChg chg="modSp add mod">
        <pc:chgData name="Haraldsdottir, Benedikta" userId="54df25db-8b18-4576-98ad-c05cfc8f17d0" providerId="ADAL" clId="{D42CF2F0-28BC-48F9-89EF-E356FE3E6665}" dt="2024-06-03T09:44:12.971" v="4193" actId="20577"/>
        <pc:sldMkLst>
          <pc:docMk/>
          <pc:sldMk cId="3090078689" sldId="1018"/>
        </pc:sldMkLst>
        <pc:spChg chg="mod">
          <ac:chgData name="Haraldsdottir, Benedikta" userId="54df25db-8b18-4576-98ad-c05cfc8f17d0" providerId="ADAL" clId="{D42CF2F0-28BC-48F9-89EF-E356FE3E6665}" dt="2024-06-03T09:44:12.971" v="4193" actId="20577"/>
          <ac:spMkLst>
            <pc:docMk/>
            <pc:sldMk cId="3090078689" sldId="1018"/>
            <ac:spMk id="2" creationId="{CD0AAA34-9E73-172C-5AB9-198ADCBD89FB}"/>
          </ac:spMkLst>
        </pc:spChg>
        <pc:spChg chg="mod">
          <ac:chgData name="Haraldsdottir, Benedikta" userId="54df25db-8b18-4576-98ad-c05cfc8f17d0" providerId="ADAL" clId="{D42CF2F0-28BC-48F9-89EF-E356FE3E6665}" dt="2024-06-03T09:43:36.913" v="4189" actId="20577"/>
          <ac:spMkLst>
            <pc:docMk/>
            <pc:sldMk cId="3090078689" sldId="1018"/>
            <ac:spMk id="3" creationId="{7F1E3DB8-EFA4-0596-2BA6-DD9B8201CD67}"/>
          </ac:spMkLst>
        </pc:spChg>
      </pc:sldChg>
      <pc:sldChg chg="modSp add mod">
        <pc:chgData name="Haraldsdottir, Benedikta" userId="54df25db-8b18-4576-98ad-c05cfc8f17d0" providerId="ADAL" clId="{D42CF2F0-28BC-48F9-89EF-E356FE3E6665}" dt="2024-06-03T09:47:04.559" v="4481" actId="207"/>
        <pc:sldMkLst>
          <pc:docMk/>
          <pc:sldMk cId="3851677085" sldId="1019"/>
        </pc:sldMkLst>
        <pc:spChg chg="mod">
          <ac:chgData name="Haraldsdottir, Benedikta" userId="54df25db-8b18-4576-98ad-c05cfc8f17d0" providerId="ADAL" clId="{D42CF2F0-28BC-48F9-89EF-E356FE3E6665}" dt="2024-06-03T09:47:04.559" v="4481" actId="207"/>
          <ac:spMkLst>
            <pc:docMk/>
            <pc:sldMk cId="3851677085" sldId="1019"/>
            <ac:spMk id="2" creationId="{CD0AAA34-9E73-172C-5AB9-198ADCBD89FB}"/>
          </ac:spMkLst>
        </pc:spChg>
      </pc:sldChg>
      <pc:sldChg chg="delSp modSp add mod">
        <pc:chgData name="Haraldsdottir, Benedikta" userId="54df25db-8b18-4576-98ad-c05cfc8f17d0" providerId="ADAL" clId="{D42CF2F0-28BC-48F9-89EF-E356FE3E6665}" dt="2024-06-04T13:47:35.172" v="6101" actId="478"/>
        <pc:sldMkLst>
          <pc:docMk/>
          <pc:sldMk cId="2994902430" sldId="1020"/>
        </pc:sldMkLst>
        <pc:spChg chg="mod">
          <ac:chgData name="Haraldsdottir, Benedikta" userId="54df25db-8b18-4576-98ad-c05cfc8f17d0" providerId="ADAL" clId="{D42CF2F0-28BC-48F9-89EF-E356FE3E6665}" dt="2024-06-03T10:09:56.540" v="5197" actId="14100"/>
          <ac:spMkLst>
            <pc:docMk/>
            <pc:sldMk cId="2994902430" sldId="1020"/>
            <ac:spMk id="2" creationId="{7A00BA24-9662-0EF8-F666-B4D90786D49D}"/>
          </ac:spMkLst>
        </pc:spChg>
        <pc:picChg chg="del mod">
          <ac:chgData name="Haraldsdottir, Benedikta" userId="54df25db-8b18-4576-98ad-c05cfc8f17d0" providerId="ADAL" clId="{D42CF2F0-28BC-48F9-89EF-E356FE3E6665}" dt="2024-06-04T13:47:35.172" v="6101" actId="478"/>
          <ac:picMkLst>
            <pc:docMk/>
            <pc:sldMk cId="2994902430" sldId="1020"/>
            <ac:picMk id="4" creationId="{2C80F903-1D03-DCEB-1CA5-668F6C225DCB}"/>
          </ac:picMkLst>
        </pc:picChg>
        <pc:cxnChg chg="del mod">
          <ac:chgData name="Haraldsdottir, Benedikta" userId="54df25db-8b18-4576-98ad-c05cfc8f17d0" providerId="ADAL" clId="{D42CF2F0-28BC-48F9-89EF-E356FE3E6665}" dt="2024-06-04T13:47:35.172" v="6101" actId="478"/>
          <ac:cxnSpMkLst>
            <pc:docMk/>
            <pc:sldMk cId="2994902430" sldId="1020"/>
            <ac:cxnSpMk id="6" creationId="{54FDA69E-2974-A127-890E-616274DDD3B6}"/>
          </ac:cxnSpMkLst>
        </pc:cxnChg>
      </pc:sldChg>
      <pc:sldChg chg="modSp add mod">
        <pc:chgData name="Haraldsdottir, Benedikta" userId="54df25db-8b18-4576-98ad-c05cfc8f17d0" providerId="ADAL" clId="{D42CF2F0-28BC-48F9-89EF-E356FE3E6665}" dt="2024-06-03T10:36:01.778" v="6060" actId="948"/>
        <pc:sldMkLst>
          <pc:docMk/>
          <pc:sldMk cId="2452463486" sldId="1021"/>
        </pc:sldMkLst>
        <pc:spChg chg="mod">
          <ac:chgData name="Haraldsdottir, Benedikta" userId="54df25db-8b18-4576-98ad-c05cfc8f17d0" providerId="ADAL" clId="{D42CF2F0-28BC-48F9-89EF-E356FE3E6665}" dt="2024-06-03T10:36:01.778" v="6060" actId="948"/>
          <ac:spMkLst>
            <pc:docMk/>
            <pc:sldMk cId="2452463486" sldId="1021"/>
            <ac:spMk id="2" creationId="{7A00BA24-9662-0EF8-F666-B4D90786D49D}"/>
          </ac:spMkLst>
        </pc:spChg>
      </pc:sldChg>
      <pc:sldChg chg="delSp modSp add mod">
        <pc:chgData name="Haraldsdottir, Benedikta" userId="54df25db-8b18-4576-98ad-c05cfc8f17d0" providerId="ADAL" clId="{D42CF2F0-28BC-48F9-89EF-E356FE3E6665}" dt="2024-06-04T13:47:43.301" v="6104" actId="478"/>
        <pc:sldMkLst>
          <pc:docMk/>
          <pc:sldMk cId="1421614912" sldId="1022"/>
        </pc:sldMkLst>
        <pc:spChg chg="mod">
          <ac:chgData name="Haraldsdottir, Benedikta" userId="54df25db-8b18-4576-98ad-c05cfc8f17d0" providerId="ADAL" clId="{D42CF2F0-28BC-48F9-89EF-E356FE3E6665}" dt="2024-06-03T10:36:28.993" v="6063" actId="1076"/>
          <ac:spMkLst>
            <pc:docMk/>
            <pc:sldMk cId="1421614912" sldId="1022"/>
            <ac:spMk id="2" creationId="{7A00BA24-9662-0EF8-F666-B4D90786D49D}"/>
          </ac:spMkLst>
        </pc:spChg>
        <pc:spChg chg="mod">
          <ac:chgData name="Haraldsdottir, Benedikta" userId="54df25db-8b18-4576-98ad-c05cfc8f17d0" providerId="ADAL" clId="{D42CF2F0-28BC-48F9-89EF-E356FE3E6665}" dt="2024-06-03T12:27:43.199" v="6070" actId="1076"/>
          <ac:spMkLst>
            <pc:docMk/>
            <pc:sldMk cId="1421614912" sldId="1022"/>
            <ac:spMk id="3" creationId="{3AD3863B-AECE-33A5-34EC-A05442BDA1F1}"/>
          </ac:spMkLst>
        </pc:spChg>
        <pc:picChg chg="del">
          <ac:chgData name="Haraldsdottir, Benedikta" userId="54df25db-8b18-4576-98ad-c05cfc8f17d0" providerId="ADAL" clId="{D42CF2F0-28BC-48F9-89EF-E356FE3E6665}" dt="2024-06-04T13:47:38.098" v="6102" actId="478"/>
          <ac:picMkLst>
            <pc:docMk/>
            <pc:sldMk cId="1421614912" sldId="1022"/>
            <ac:picMk id="4" creationId="{2C80F903-1D03-DCEB-1CA5-668F6C225DCB}"/>
          </ac:picMkLst>
        </pc:picChg>
        <pc:cxnChg chg="del mod">
          <ac:chgData name="Haraldsdottir, Benedikta" userId="54df25db-8b18-4576-98ad-c05cfc8f17d0" providerId="ADAL" clId="{D42CF2F0-28BC-48F9-89EF-E356FE3E6665}" dt="2024-06-04T13:47:43.301" v="6104" actId="478"/>
          <ac:cxnSpMkLst>
            <pc:docMk/>
            <pc:sldMk cId="1421614912" sldId="1022"/>
            <ac:cxnSpMk id="6" creationId="{54FDA69E-2974-A127-890E-616274DDD3B6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D89F9-61C6-45FE-AE59-5E7237BBCA6F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254CD-3E4E-4AEF-BC57-BE3161BFBD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7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389063"/>
            <a:ext cx="5454650" cy="306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s-IS" i="1" baseline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DECD5-644C-C447-8248-43924C204E5E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05.06.2024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8749FB-AB3E-4557-A135-EEB5821FF147}" type="slidenum"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94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389063"/>
            <a:ext cx="5454650" cy="306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GB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3FCDECD5-644C-C447-8248-43924C204E5E}" type="datetime1">
              <a:rPr lang="nb-NO" sz="800" smtClean="0">
                <a:latin typeface="Arial" panose="020B0604020202020204" pitchFamily="34" charset="0"/>
                <a:cs typeface="Arial" panose="020B0604020202020204" pitchFamily="34" charset="0"/>
              </a:rPr>
              <a:t>05.06.2024</a:t>
            </a:fld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8749FB-AB3E-4557-A135-EEB5821FF147}" type="slidenum">
              <a:rPr lang="en-GB" altLang="en-US" sz="800" smtClean="0">
                <a:latin typeface="Arial" panose="020B0604020202020204" pitchFamily="34" charset="0"/>
              </a:rPr>
              <a:pPr>
                <a:defRPr/>
              </a:pPr>
              <a:t>2</a:t>
            </a:fld>
            <a:endParaRPr lang="en-GB" alt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67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1389063"/>
            <a:ext cx="5454650" cy="30686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Klippa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ESA/EU commission </a:t>
            </a:r>
            <a:r>
              <a:rPr lang="en-GB" err="1"/>
              <a:t>partinn</a:t>
            </a:r>
            <a:endParaRPr lang="en-GB"/>
          </a:p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sz="1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FCDECD5-644C-C447-8248-43924C204E5E}" type="datetime1">
              <a:rPr lang="nb-NO" sz="800" smtClean="0">
                <a:latin typeface="Arial" panose="020B0604020202020204" pitchFamily="34" charset="0"/>
                <a:cs typeface="Arial" panose="020B0604020202020204" pitchFamily="34" charset="0"/>
              </a:rPr>
              <a:t>05.06.2024</a:t>
            </a:fld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38749FB-AB3E-4557-A135-EEB5821FF147}" type="slidenum">
              <a:rPr lang="en-GB" altLang="en-US" sz="800" smtClean="0"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en-GB" altLang="en-US" sz="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77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254CD-3E4E-4AEF-BC57-BE3161BFBD1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462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254CD-3E4E-4AEF-BC57-BE3161BFBD1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72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254CD-3E4E-4AEF-BC57-BE3161BFBD1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8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ith pictu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5DBC6D-B1F2-F24E-A7DE-4BBFDEE96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7200" y="1798590"/>
            <a:ext cx="4777317" cy="1279817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E06BC9-DBFF-A24A-9727-108EC4DF7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00" y="3211755"/>
            <a:ext cx="4777317" cy="163147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C8507CC-FE08-B643-95D8-4E1916A64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3967" y="1798591"/>
            <a:ext cx="4392084" cy="437149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007607C-BBC4-894F-A059-5DE4585FADBF}"/>
              </a:ext>
            </a:extLst>
          </p:cNvPr>
          <p:cNvSpPr/>
          <p:nvPr userDrawn="1"/>
        </p:nvSpPr>
        <p:spPr>
          <a:xfrm>
            <a:off x="1" y="1798590"/>
            <a:ext cx="2103967" cy="18309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err="1"/>
          </a:p>
        </p:txBody>
      </p:sp>
    </p:spTree>
    <p:extLst>
      <p:ext uri="{BB962C8B-B14F-4D97-AF65-F5344CB8AC3E}">
        <p14:creationId xmlns:p14="http://schemas.microsoft.com/office/powerpoint/2010/main" val="34843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bluegrey">
    <p:bg>
      <p:bgPr>
        <a:solidFill>
          <a:srgbClr val="7DA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4719" y="3963831"/>
            <a:ext cx="10349799" cy="121620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719" y="2730499"/>
            <a:ext cx="10349799" cy="1097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A19798-1555-8244-BE20-1676651440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DC2FF25-E695-D64B-842B-211E14A969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1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white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4719" y="3963831"/>
            <a:ext cx="10349799" cy="121620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719" y="2730499"/>
            <a:ext cx="10349799" cy="1097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6701042-CC7D-2049-983A-67642F0242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0" y="1600202"/>
            <a:ext cx="10356849" cy="4032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483CDD7-DD83-704C-A38D-4EBD0F03B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0" y="1600202"/>
            <a:ext cx="10356849" cy="4032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8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381000"/>
            <a:ext cx="10356849" cy="8487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94E316-22DB-3740-8F12-D368F68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5551" y="1598084"/>
            <a:ext cx="5078004" cy="4035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EE4A175-5498-CD48-B092-5A99DB9E7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2402" y="1598084"/>
            <a:ext cx="5079999" cy="4035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381000"/>
            <a:ext cx="10356849" cy="8487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94E316-22DB-3740-8F12-D368F6882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5551" y="1598084"/>
            <a:ext cx="5078004" cy="4035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EE4A175-5498-CD48-B092-5A99DB9E7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2402" y="1598084"/>
            <a:ext cx="5079999" cy="40357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8EBEA1B-AFCF-9543-8701-D03390BB3E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4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381000"/>
            <a:ext cx="10356849" cy="84878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5550" y="1604963"/>
            <a:ext cx="5078004" cy="401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5550" y="2209800"/>
            <a:ext cx="5078004" cy="34226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1" y="1604963"/>
            <a:ext cx="5079999" cy="401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1" y="2209800"/>
            <a:ext cx="5079999" cy="34226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46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F89E782-314E-FB4C-8AE3-B19E881FF4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0" y="1600202"/>
            <a:ext cx="10356849" cy="4032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12AAFC0-93D4-0A41-82A6-83143A15F5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F89E782-314E-FB4C-8AE3-B19E881FF4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0" y="1600202"/>
            <a:ext cx="10356849" cy="4032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ECFB627-0254-EA41-BB1B-902C52EF00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lue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F89E782-314E-FB4C-8AE3-B19E881FF4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550" y="1600202"/>
            <a:ext cx="10356849" cy="4032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189B96-4B00-D646-85DC-F127B38D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BE84C1E-FCF1-4E4A-8621-D845A6993B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ith picture_burgund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5DBC6D-B1F2-F24E-A7DE-4BBFDEE96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7200" y="1798590"/>
            <a:ext cx="4777317" cy="1279817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E06BC9-DBFF-A24A-9727-108EC4DF7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00" y="3211755"/>
            <a:ext cx="4777317" cy="163147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C8507CC-FE08-B643-95D8-4E1916A64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3967" y="1798591"/>
            <a:ext cx="4392084" cy="437149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007607C-BBC4-894F-A059-5DE4585FADBF}"/>
              </a:ext>
            </a:extLst>
          </p:cNvPr>
          <p:cNvSpPr/>
          <p:nvPr userDrawn="1"/>
        </p:nvSpPr>
        <p:spPr>
          <a:xfrm>
            <a:off x="1" y="1798590"/>
            <a:ext cx="2103967" cy="18309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err="1"/>
          </a:p>
        </p:txBody>
      </p:sp>
    </p:spTree>
    <p:extLst>
      <p:ext uri="{BB962C8B-B14F-4D97-AF65-F5344CB8AC3E}">
        <p14:creationId xmlns:p14="http://schemas.microsoft.com/office/powerpoint/2010/main" val="14451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DFFE98-26E3-7B41-A33B-A2D802DC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3326F4E-6302-8446-AE7A-A3E928CA2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8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4C1E7B-78A8-4643-8DC9-E714F9A71425}"/>
              </a:ext>
            </a:extLst>
          </p:cNvPr>
          <p:cNvSpPr/>
          <p:nvPr userDrawn="1"/>
        </p:nvSpPr>
        <p:spPr>
          <a:xfrm>
            <a:off x="0" y="0"/>
            <a:ext cx="12192000" cy="1229784"/>
          </a:xfrm>
          <a:prstGeom prst="rect">
            <a:avLst/>
          </a:prstGeom>
          <a:solidFill>
            <a:srgbClr val="095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9EB149-9AEB-5C46-94CB-0CC8FE5ED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9783"/>
            <a:ext cx="12192000" cy="494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6F982BF-6CC6-E149-9640-8EB6E8916E11}"/>
              </a:ext>
            </a:extLst>
          </p:cNvPr>
          <p:cNvSpPr/>
          <p:nvPr userDrawn="1"/>
        </p:nvSpPr>
        <p:spPr>
          <a:xfrm>
            <a:off x="11582399" y="1092199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37721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urgu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4C1E7B-78A8-4643-8DC9-E714F9A71425}"/>
              </a:ext>
            </a:extLst>
          </p:cNvPr>
          <p:cNvSpPr/>
          <p:nvPr userDrawn="1"/>
        </p:nvSpPr>
        <p:spPr>
          <a:xfrm>
            <a:off x="0" y="0"/>
            <a:ext cx="12192000" cy="1229784"/>
          </a:xfrm>
          <a:prstGeom prst="rect">
            <a:avLst/>
          </a:prstGeom>
          <a:solidFill>
            <a:srgbClr val="70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2DFD5A-F6F0-B446-89AB-E1FA55F41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9784"/>
            <a:ext cx="12192000" cy="494241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D2EAE4-BF73-0C4A-AC88-CB2FB0FE767E}"/>
              </a:ext>
            </a:extLst>
          </p:cNvPr>
          <p:cNvSpPr/>
          <p:nvPr userDrawn="1"/>
        </p:nvSpPr>
        <p:spPr>
          <a:xfrm>
            <a:off x="11582399" y="1092199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155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blue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684C1E7B-78A8-4643-8DC9-E714F9A71425}"/>
              </a:ext>
            </a:extLst>
          </p:cNvPr>
          <p:cNvSpPr/>
          <p:nvPr userDrawn="1"/>
        </p:nvSpPr>
        <p:spPr>
          <a:xfrm>
            <a:off x="0" y="0"/>
            <a:ext cx="12192000" cy="1229784"/>
          </a:xfrm>
          <a:prstGeom prst="rect">
            <a:avLst/>
          </a:prstGeom>
          <a:solidFill>
            <a:srgbClr val="7DA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550" y="374651"/>
            <a:ext cx="10356849" cy="85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2DFD5A-F6F0-B446-89AB-E1FA55F41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9785"/>
            <a:ext cx="12192000" cy="49403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7C41C4E-9B76-4A4C-923D-A4ED809E6C9D}"/>
              </a:ext>
            </a:extLst>
          </p:cNvPr>
          <p:cNvSpPr/>
          <p:nvPr userDrawn="1"/>
        </p:nvSpPr>
        <p:spPr>
          <a:xfrm>
            <a:off x="11582399" y="1092199"/>
            <a:ext cx="144000" cy="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07213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63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929A-B592-1744-86B9-9AEBDC79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1700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52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6929A-B592-1744-86B9-9AEBDC792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550" y="-1"/>
            <a:ext cx="5886449" cy="61700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A9FA78-13AC-304D-8DF8-30A18676D0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" y="-1"/>
            <a:ext cx="6304155" cy="61700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A9FA78-13AC-304D-8DF8-30A18676D01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" y="-1"/>
            <a:ext cx="4063997" cy="61700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A3D8EE-FD78-2B42-A57E-4A099AAA6FE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064006" y="-1"/>
            <a:ext cx="4063997" cy="61700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2ADB6-7396-3644-9F61-80D276F6E88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28003" y="-1"/>
            <a:ext cx="4063997" cy="61700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01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CBB2-C1C3-EF4E-8FED-515EDF29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0"/>
            <a:ext cx="85344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4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CBB2-C1C3-EF4E-8FED-515EDF29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051" y="0"/>
            <a:ext cx="5695949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6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ith big pictu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C8507CC-FE08-B643-95D8-4E1916A64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3968" y="1798591"/>
            <a:ext cx="10088033" cy="437149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007607C-BBC4-894F-A059-5DE4585FADBF}"/>
              </a:ext>
            </a:extLst>
          </p:cNvPr>
          <p:cNvSpPr/>
          <p:nvPr userDrawn="1"/>
        </p:nvSpPr>
        <p:spPr>
          <a:xfrm>
            <a:off x="1" y="1798590"/>
            <a:ext cx="2103967" cy="18309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err="1"/>
          </a:p>
        </p:txBody>
      </p:sp>
    </p:spTree>
    <p:extLst>
      <p:ext uri="{BB962C8B-B14F-4D97-AF65-F5344CB8AC3E}">
        <p14:creationId xmlns:p14="http://schemas.microsoft.com/office/powerpoint/2010/main" val="39570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 with pictur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1" y="0"/>
            <a:ext cx="5695949" cy="5765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225551" y="1598084"/>
            <a:ext cx="5080000" cy="403436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</a:t>
            </a:r>
          </a:p>
          <a:p>
            <a:pPr lvl="0"/>
            <a:r>
              <a:rPr lang="en-US"/>
              <a:t>Second level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DBAC7676-6FA6-5541-9B33-C8C0DA6C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1" y="381000"/>
            <a:ext cx="5080000" cy="8487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B1D651D-8C92-F14D-B5EF-52091F8511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2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 with picture_blue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1" y="0"/>
            <a:ext cx="5695949" cy="5765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225551" y="1598084"/>
            <a:ext cx="5080000" cy="403436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</a:t>
            </a:r>
          </a:p>
          <a:p>
            <a:pPr lvl="0"/>
            <a:r>
              <a:rPr lang="en-US"/>
              <a:t>Second level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DBAC7676-6FA6-5541-9B33-C8C0DA6C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1" y="381000"/>
            <a:ext cx="5080000" cy="8487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6B8D7F8-FB8B-244A-85C0-C3583C9AC8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3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content with picture_burgundy">
    <p:bg>
      <p:bgPr>
        <a:solidFill>
          <a:srgbClr val="7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6051" y="0"/>
            <a:ext cx="5695949" cy="57658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225551" y="1598084"/>
            <a:ext cx="5080000" cy="403436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</a:t>
            </a:r>
          </a:p>
          <a:p>
            <a:pPr lvl="0"/>
            <a:r>
              <a:rPr lang="en-US"/>
              <a:t>Second level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DBAC7676-6FA6-5541-9B33-C8C0DA6C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1" y="381000"/>
            <a:ext cx="5080000" cy="8487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FEBF654-C36E-FA49-AE77-67A15566F8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63950" y="1598084"/>
            <a:ext cx="6191249" cy="4034368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quote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787DB53-9BAA-F741-8000-56D4B425F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40" b="39683"/>
          <a:stretch/>
        </p:blipFill>
        <p:spPr>
          <a:xfrm flipH="1">
            <a:off x="10097943" y="-1"/>
            <a:ext cx="37629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5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burbund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8FFBD6-C6FC-0949-8C26-802CEA00AFC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63950" y="1598084"/>
            <a:ext cx="6191249" cy="4034368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2667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quote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EE8F5D-9590-DC4D-A375-4AA4EF6E49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787DB53-9BAA-F741-8000-56D4B425F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40" b="39683"/>
          <a:stretch/>
        </p:blipFill>
        <p:spPr>
          <a:xfrm flipH="1">
            <a:off x="10097943" y="-1"/>
            <a:ext cx="37629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4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728">
          <p15:clr>
            <a:srgbClr val="FBAE40"/>
          </p15:clr>
        </p15:guide>
        <p15:guide id="2" pos="5201">
          <p15:clr>
            <a:srgbClr val="FBAE40"/>
          </p15:clr>
        </p15:guide>
        <p15:guide id="3" pos="404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13AA9E9-E14D-2E48-86EC-360C160AE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416B3BF-19FC-5048-BCDA-B1837723AC59}"/>
              </a:ext>
            </a:extLst>
          </p:cNvPr>
          <p:cNvSpPr txBox="1"/>
          <p:nvPr userDrawn="1"/>
        </p:nvSpPr>
        <p:spPr>
          <a:xfrm>
            <a:off x="2235200" y="5257801"/>
            <a:ext cx="17227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err="1">
                <a:solidFill>
                  <a:schemeClr val="accent4"/>
                </a:solidFill>
              </a:rPr>
              <a:t>www.eftasurv.int</a:t>
            </a:r>
            <a:endParaRPr lang="en-GB" altLang="en-US" sz="1867">
              <a:solidFill>
                <a:schemeClr val="accent4"/>
              </a:solidFill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4110BCD-E774-7D4C-A651-8CB2CB9BA9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5200" y="2951598"/>
            <a:ext cx="9349317" cy="508001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r>
              <a:rPr lang="nb-NO"/>
              <a:t>Rediger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ECD065EA-F6E8-3240-BCB8-E416205EF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" r="4126"/>
          <a:stretch/>
        </p:blipFill>
        <p:spPr>
          <a:xfrm>
            <a:off x="0" y="5507736"/>
            <a:ext cx="12192000" cy="655320"/>
          </a:xfrm>
          <a:prstGeom prst="rect">
            <a:avLst/>
          </a:pr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25C9B332-2C31-D446-994E-F3EA61BD6FE7}"/>
              </a:ext>
            </a:extLst>
          </p:cNvPr>
          <p:cNvGrpSpPr/>
          <p:nvPr userDrawn="1"/>
        </p:nvGrpSpPr>
        <p:grpSpPr>
          <a:xfrm>
            <a:off x="2245360" y="3893821"/>
            <a:ext cx="3253428" cy="1002647"/>
            <a:chOff x="1684020" y="2920365"/>
            <a:chExt cx="2440071" cy="751985"/>
          </a:xfrm>
        </p:grpSpPr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288E8EEE-082F-AE4C-9421-B59F60BD87BA}"/>
                </a:ext>
              </a:extLst>
            </p:cNvPr>
            <p:cNvSpPr txBox="1"/>
            <p:nvPr userDrawn="1"/>
          </p:nvSpPr>
          <p:spPr>
            <a:xfrm>
              <a:off x="1912620" y="2920365"/>
              <a:ext cx="2211471" cy="7519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1867" err="1"/>
                <a:t>eftasurv</a:t>
              </a:r>
              <a:endParaRPr lang="en-US" sz="1867"/>
            </a:p>
            <a:p>
              <a:pPr lvl="0">
                <a:lnSpc>
                  <a:spcPct val="120000"/>
                </a:lnSpc>
              </a:pPr>
              <a:r>
                <a:rPr lang="en-US" sz="1867"/>
                <a:t>@</a:t>
              </a:r>
              <a:r>
                <a:rPr lang="en-US" sz="1867" err="1"/>
                <a:t>eftasurv</a:t>
              </a:r>
              <a:endParaRPr lang="en-US" sz="1867"/>
            </a:p>
            <a:p>
              <a:pPr lvl="0">
                <a:lnSpc>
                  <a:spcPct val="120000"/>
                </a:lnSpc>
              </a:pPr>
              <a:r>
                <a:rPr lang="en-US" sz="1867"/>
                <a:t>EFTA Surveillance Authority</a:t>
              </a:r>
              <a:endParaRPr lang="en-GB" altLang="en-US" sz="1867">
                <a:solidFill>
                  <a:srgbClr val="000000"/>
                </a:solidFill>
              </a:endParaRPr>
            </a:p>
          </p:txBody>
        </p:sp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5A73C1C1-2C78-CB49-A68F-45CA03434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237177"/>
              <a:ext cx="138938" cy="138938"/>
            </a:xfrm>
            <a:prstGeom prst="rect">
              <a:avLst/>
            </a:prstGeom>
          </p:spPr>
        </p:pic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8E096FE9-73B7-1A46-BD08-A30855114A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2982362"/>
              <a:ext cx="138938" cy="138938"/>
            </a:xfrm>
            <a:prstGeom prst="rect">
              <a:avLst/>
            </a:prstGeom>
          </p:spPr>
        </p:pic>
        <p:pic>
          <p:nvPicPr>
            <p:cNvPr id="11" name="Bilde 10">
              <a:extLst>
                <a:ext uri="{FF2B5EF4-FFF2-40B4-BE49-F238E27FC236}">
                  <a16:creationId xmlns:a16="http://schemas.microsoft.com/office/drawing/2014/main" id="{48634095-1A93-2F43-A1A3-B159A4F76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491992"/>
              <a:ext cx="138938" cy="138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87710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burgund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13AA9E9-E14D-2E48-86EC-360C160AE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416B3BF-19FC-5048-BCDA-B1837723AC59}"/>
              </a:ext>
            </a:extLst>
          </p:cNvPr>
          <p:cNvSpPr txBox="1"/>
          <p:nvPr userDrawn="1"/>
        </p:nvSpPr>
        <p:spPr>
          <a:xfrm>
            <a:off x="2235200" y="5257801"/>
            <a:ext cx="17227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err="1">
                <a:solidFill>
                  <a:schemeClr val="accent4"/>
                </a:solidFill>
              </a:rPr>
              <a:t>www.eftasurv.int</a:t>
            </a:r>
            <a:endParaRPr lang="en-GB" altLang="en-US" sz="1867">
              <a:solidFill>
                <a:schemeClr val="accent4"/>
              </a:solidFill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4110BCD-E774-7D4C-A651-8CB2CB9BA9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5200" y="2951598"/>
            <a:ext cx="9349317" cy="508001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r>
              <a:rPr lang="nb-NO"/>
              <a:t>Rediger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ECD065EA-F6E8-3240-BCB8-E416205EF9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" r="4126"/>
          <a:stretch/>
        </p:blipFill>
        <p:spPr>
          <a:xfrm>
            <a:off x="0" y="5507736"/>
            <a:ext cx="12192000" cy="65532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5B89649D-7A05-AA47-9736-E7FB471EB706}"/>
              </a:ext>
            </a:extLst>
          </p:cNvPr>
          <p:cNvGrpSpPr/>
          <p:nvPr userDrawn="1"/>
        </p:nvGrpSpPr>
        <p:grpSpPr>
          <a:xfrm>
            <a:off x="2245360" y="3893821"/>
            <a:ext cx="3253428" cy="1002647"/>
            <a:chOff x="1684020" y="2920365"/>
            <a:chExt cx="2440071" cy="751985"/>
          </a:xfrm>
        </p:grpSpPr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A572DD6A-0B3B-B543-8025-F372DC29A478}"/>
                </a:ext>
              </a:extLst>
            </p:cNvPr>
            <p:cNvSpPr txBox="1"/>
            <p:nvPr userDrawn="1"/>
          </p:nvSpPr>
          <p:spPr>
            <a:xfrm>
              <a:off x="1912620" y="2920365"/>
              <a:ext cx="2211471" cy="7519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1867" err="1"/>
                <a:t>eftasurv</a:t>
              </a:r>
              <a:endParaRPr lang="en-US" sz="1867"/>
            </a:p>
            <a:p>
              <a:pPr lvl="0">
                <a:lnSpc>
                  <a:spcPct val="120000"/>
                </a:lnSpc>
              </a:pPr>
              <a:r>
                <a:rPr lang="en-US" sz="1867"/>
                <a:t>@</a:t>
              </a:r>
              <a:r>
                <a:rPr lang="en-US" sz="1867" err="1"/>
                <a:t>eftasurv</a:t>
              </a:r>
              <a:endParaRPr lang="en-US" sz="1867"/>
            </a:p>
            <a:p>
              <a:pPr lvl="0">
                <a:lnSpc>
                  <a:spcPct val="120000"/>
                </a:lnSpc>
              </a:pPr>
              <a:r>
                <a:rPr lang="en-US" sz="1867"/>
                <a:t>EFTA Surveillance Authority</a:t>
              </a:r>
              <a:endParaRPr lang="en-GB" altLang="en-US" sz="1867">
                <a:solidFill>
                  <a:srgbClr val="000000"/>
                </a:solidFill>
              </a:endParaRPr>
            </a:p>
          </p:txBody>
        </p:sp>
        <p:pic>
          <p:nvPicPr>
            <p:cNvPr id="12" name="Bilde 11">
              <a:extLst>
                <a:ext uri="{FF2B5EF4-FFF2-40B4-BE49-F238E27FC236}">
                  <a16:creationId xmlns:a16="http://schemas.microsoft.com/office/drawing/2014/main" id="{3430DB4B-EAC3-CE42-8B23-9B79EAD8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237177"/>
              <a:ext cx="138938" cy="138938"/>
            </a:xfrm>
            <a:prstGeom prst="rect">
              <a:avLst/>
            </a:prstGeom>
          </p:spPr>
        </p:pic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3663163E-1A05-CB49-8CE7-A402093B8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2982362"/>
              <a:ext cx="138938" cy="138938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F6BEB09D-9D50-A345-9E93-8DC7E2726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491992"/>
              <a:ext cx="138938" cy="138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85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blue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813AA9E9-E14D-2E48-86EC-360C160AE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A416B3BF-19FC-5048-BCDA-B1837723AC59}"/>
              </a:ext>
            </a:extLst>
          </p:cNvPr>
          <p:cNvSpPr txBox="1"/>
          <p:nvPr userDrawn="1"/>
        </p:nvSpPr>
        <p:spPr>
          <a:xfrm>
            <a:off x="2235200" y="5257801"/>
            <a:ext cx="17227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67" err="1">
                <a:solidFill>
                  <a:schemeClr val="accent4"/>
                </a:solidFill>
              </a:rPr>
              <a:t>www.eftasurv.int</a:t>
            </a:r>
            <a:endParaRPr lang="en-GB" altLang="en-US" sz="1867">
              <a:solidFill>
                <a:schemeClr val="accent4"/>
              </a:solidFill>
            </a:endParaRP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94110BCD-E774-7D4C-A651-8CB2CB9BA9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35200" y="2951598"/>
            <a:ext cx="9349317" cy="508001"/>
          </a:xfrm>
        </p:spPr>
        <p:txBody>
          <a:bodyPr anchor="b"/>
          <a:lstStyle>
            <a:lvl1pPr marL="0" indent="0">
              <a:buNone/>
              <a:defRPr sz="2400"/>
            </a:lvl1pPr>
          </a:lstStyle>
          <a:p>
            <a:r>
              <a:rPr lang="nb-NO"/>
              <a:t>Rediger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FDAD2DD-A438-5B44-A03A-D59F8CF16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" r="3675"/>
          <a:stretch/>
        </p:blipFill>
        <p:spPr>
          <a:xfrm>
            <a:off x="0" y="5524823"/>
            <a:ext cx="12192000" cy="655320"/>
          </a:xfrm>
          <a:prstGeom prst="rect">
            <a:avLst/>
          </a:prstGeom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37859BC1-3ED1-7D4B-9CC5-E19F4E572C0B}"/>
              </a:ext>
            </a:extLst>
          </p:cNvPr>
          <p:cNvGrpSpPr/>
          <p:nvPr userDrawn="1"/>
        </p:nvGrpSpPr>
        <p:grpSpPr>
          <a:xfrm>
            <a:off x="2245360" y="3893821"/>
            <a:ext cx="3253428" cy="1002647"/>
            <a:chOff x="1684020" y="2920365"/>
            <a:chExt cx="2440071" cy="751985"/>
          </a:xfrm>
        </p:grpSpPr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0251F023-0F91-2747-A2D9-616544DF22D5}"/>
                </a:ext>
              </a:extLst>
            </p:cNvPr>
            <p:cNvSpPr txBox="1"/>
            <p:nvPr userDrawn="1"/>
          </p:nvSpPr>
          <p:spPr>
            <a:xfrm>
              <a:off x="1912620" y="2920365"/>
              <a:ext cx="2211471" cy="7519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lvl="0">
                <a:lnSpc>
                  <a:spcPct val="120000"/>
                </a:lnSpc>
              </a:pPr>
              <a:r>
                <a:rPr lang="en-US" sz="1867" err="1"/>
                <a:t>eftasurv</a:t>
              </a:r>
              <a:endParaRPr lang="en-US" sz="1867"/>
            </a:p>
            <a:p>
              <a:pPr lvl="0">
                <a:lnSpc>
                  <a:spcPct val="120000"/>
                </a:lnSpc>
              </a:pPr>
              <a:r>
                <a:rPr lang="en-US" sz="1867"/>
                <a:t>@</a:t>
              </a:r>
              <a:r>
                <a:rPr lang="en-US" sz="1867" err="1"/>
                <a:t>eftasurv</a:t>
              </a:r>
              <a:endParaRPr lang="en-US" sz="1867"/>
            </a:p>
            <a:p>
              <a:pPr lvl="0">
                <a:lnSpc>
                  <a:spcPct val="120000"/>
                </a:lnSpc>
              </a:pPr>
              <a:r>
                <a:rPr lang="en-US" sz="1867"/>
                <a:t>EFTA Surveillance Authority</a:t>
              </a:r>
              <a:endParaRPr lang="en-GB" altLang="en-US" sz="1867">
                <a:solidFill>
                  <a:srgbClr val="000000"/>
                </a:solidFill>
              </a:endParaRPr>
            </a:p>
          </p:txBody>
        </p:sp>
        <p:pic>
          <p:nvPicPr>
            <p:cNvPr id="13" name="Bilde 12">
              <a:extLst>
                <a:ext uri="{FF2B5EF4-FFF2-40B4-BE49-F238E27FC236}">
                  <a16:creationId xmlns:a16="http://schemas.microsoft.com/office/drawing/2014/main" id="{D670471A-A579-4548-878D-81C403B49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237177"/>
              <a:ext cx="138938" cy="138938"/>
            </a:xfrm>
            <a:prstGeom prst="rect">
              <a:avLst/>
            </a:prstGeom>
          </p:spPr>
        </p:pic>
        <p:pic>
          <p:nvPicPr>
            <p:cNvPr id="14" name="Bilde 13">
              <a:extLst>
                <a:ext uri="{FF2B5EF4-FFF2-40B4-BE49-F238E27FC236}">
                  <a16:creationId xmlns:a16="http://schemas.microsoft.com/office/drawing/2014/main" id="{C6539526-6CC8-D145-9272-09D08FD5A5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2982362"/>
              <a:ext cx="138938" cy="138938"/>
            </a:xfrm>
            <a:prstGeom prst="rect">
              <a:avLst/>
            </a:prstGeom>
          </p:spPr>
        </p:pic>
        <p:pic>
          <p:nvPicPr>
            <p:cNvPr id="15" name="Bilde 14">
              <a:extLst>
                <a:ext uri="{FF2B5EF4-FFF2-40B4-BE49-F238E27FC236}">
                  <a16:creationId xmlns:a16="http://schemas.microsoft.com/office/drawing/2014/main" id="{C3370F48-4BF4-5E40-B26B-AC351529C8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4020" y="3491992"/>
              <a:ext cx="138938" cy="138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2078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ith big picture_burgund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6C8507CC-FE08-B643-95D8-4E1916A645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3968" y="1798591"/>
            <a:ext cx="10088033" cy="4371493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007607C-BBC4-894F-A059-5DE4585FADBF}"/>
              </a:ext>
            </a:extLst>
          </p:cNvPr>
          <p:cNvSpPr/>
          <p:nvPr userDrawn="1"/>
        </p:nvSpPr>
        <p:spPr>
          <a:xfrm>
            <a:off x="1" y="1798590"/>
            <a:ext cx="2103967" cy="183091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err="1"/>
          </a:p>
        </p:txBody>
      </p:sp>
    </p:spTree>
    <p:extLst>
      <p:ext uri="{BB962C8B-B14F-4D97-AF65-F5344CB8AC3E}">
        <p14:creationId xmlns:p14="http://schemas.microsoft.com/office/powerpoint/2010/main" val="64633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95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0D71FBF5-6D61-A14E-930D-463415B8C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" r="4252"/>
          <a:stretch/>
        </p:blipFill>
        <p:spPr>
          <a:xfrm>
            <a:off x="0" y="5393186"/>
            <a:ext cx="12192000" cy="792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5417" y="2396894"/>
            <a:ext cx="9309100" cy="1470025"/>
          </a:xfrm>
          <a:prstGeom prst="rect">
            <a:avLst/>
          </a:prstGeom>
        </p:spPr>
        <p:txBody>
          <a:bodyPr anchor="b"/>
          <a:lstStyle>
            <a:lvl1pPr marL="0" indent="0" algn="l">
              <a:buClr>
                <a:schemeClr val="accent4"/>
              </a:buClr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5417" y="4000267"/>
            <a:ext cx="9309100" cy="1631479"/>
          </a:xfrm>
        </p:spPr>
        <p:txBody>
          <a:bodyPr/>
          <a:lstStyle>
            <a:lvl1pPr marL="0" indent="0" algn="l">
              <a:buClr>
                <a:schemeClr val="accent4"/>
              </a:buClr>
              <a:buFont typeface="Wingdings" pitchFamily="2" charset="2"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urgundy">
    <p:bg>
      <p:bgPr>
        <a:solidFill>
          <a:srgbClr val="7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FBC2F0-9A8E-8D4E-A966-5E75C607D80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5417" y="2396894"/>
            <a:ext cx="9309100" cy="1470025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830D08-0794-B448-B16E-30553789A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5417" y="4000267"/>
            <a:ext cx="9309100" cy="163147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750016A-05A3-FF40-8966-6ECE11768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2" r="4252"/>
          <a:stretch/>
        </p:blipFill>
        <p:spPr>
          <a:xfrm>
            <a:off x="0" y="5393186"/>
            <a:ext cx="12192000" cy="7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1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uegrey">
    <p:bg>
      <p:bgPr>
        <a:solidFill>
          <a:srgbClr val="7DA1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7E42610-1CE9-3844-859C-908463A2E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79401"/>
            <a:ext cx="3860800" cy="151919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5DBC6D-B1F2-F24E-A7DE-4BBFDEE96D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5417" y="2396894"/>
            <a:ext cx="9309100" cy="1470025"/>
          </a:xfrm>
          <a:prstGeom prst="rect">
            <a:avLst/>
          </a:prstGeom>
        </p:spPr>
        <p:txBody>
          <a:bodyPr anchor="b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9E06BC9-DBFF-A24A-9727-108EC4DF7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5417" y="4000267"/>
            <a:ext cx="9309100" cy="1631479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382C194-955F-B74F-A2FC-5CD6C0F17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4" r="3675"/>
          <a:stretch/>
        </p:blipFill>
        <p:spPr>
          <a:xfrm>
            <a:off x="0" y="5524823"/>
            <a:ext cx="121920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994">
          <p15:clr>
            <a:srgbClr val="FBAE40"/>
          </p15:clr>
        </p15:guide>
        <p15:guide id="2" pos="10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blue">
    <p:bg>
      <p:bgPr>
        <a:solidFill>
          <a:srgbClr val="095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4719" y="3963831"/>
            <a:ext cx="10349799" cy="121620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719" y="2730499"/>
            <a:ext cx="10349799" cy="1097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51AD9D-8995-674C-9D0A-50247022D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CE676F81-61E9-AA4E-A62A-3F2EDDA565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9" r="4318"/>
          <a:stretch/>
        </p:blipFill>
        <p:spPr>
          <a:xfrm>
            <a:off x="-1" y="5633969"/>
            <a:ext cx="12192001" cy="2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_burgundy">
    <p:bg>
      <p:bgPr>
        <a:solidFill>
          <a:srgbClr val="702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4719" y="3963831"/>
            <a:ext cx="10349799" cy="1216203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719" y="2730499"/>
            <a:ext cx="10349799" cy="1097263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3CBC3D6-3CD6-8548-BAD0-CD873196E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253294" y="-66282"/>
            <a:ext cx="1670988" cy="12177572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0139215-D9DC-5341-891D-12244EDC24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4" y="6152419"/>
            <a:ext cx="2483557" cy="6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1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25550" y="1600202"/>
            <a:ext cx="10356849" cy="403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4518AD7-C948-F042-B496-DB3B45D36884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80" y="6150758"/>
            <a:ext cx="2473369" cy="652484"/>
          </a:xfrm>
          <a:prstGeom prst="rect">
            <a:avLst/>
          </a:prstGeom>
        </p:spPr>
      </p:pic>
      <p:sp>
        <p:nvSpPr>
          <p:cNvPr id="7" name="Plassholder for tittel 6">
            <a:extLst>
              <a:ext uri="{FF2B5EF4-FFF2-40B4-BE49-F238E27FC236}">
                <a16:creationId xmlns:a16="http://schemas.microsoft.com/office/drawing/2014/main" id="{8C08638D-C462-7843-8A4A-6CE5678C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49" y="366186"/>
            <a:ext cx="10358968" cy="85936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6665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SzPct val="120000"/>
        <a:buFont typeface="Wingdings" pitchFamily="2" charset="2"/>
        <a:buChar char="§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81">
          <p15:clr>
            <a:srgbClr val="F26B43"/>
          </p15:clr>
        </p15:guide>
        <p15:guide id="4" orient="horz" pos="2661">
          <p15:clr>
            <a:srgbClr val="F26B43"/>
          </p15:clr>
        </p15:guide>
        <p15:guide id="5" pos="579">
          <p15:clr>
            <a:srgbClr val="F26B43"/>
          </p15:clr>
        </p15:guide>
        <p15:guide id="6" pos="5473">
          <p15:clr>
            <a:srgbClr val="F26B43"/>
          </p15:clr>
        </p15:guide>
        <p15:guide id="7" orient="horz" pos="755">
          <p15:clr>
            <a:srgbClr val="F26B43"/>
          </p15:clr>
        </p15:guide>
        <p15:guide id="8" orient="horz" pos="177">
          <p15:clr>
            <a:srgbClr val="F26B43"/>
          </p15:clr>
        </p15:guide>
        <p15:guide id="9" orient="horz" pos="2915">
          <p15:clr>
            <a:srgbClr val="F26B43"/>
          </p15:clr>
        </p15:guide>
        <p15:guide id="10" pos="1731">
          <p15:clr>
            <a:srgbClr val="F26B43"/>
          </p15:clr>
        </p15:guide>
        <p15:guide id="11" pos="2979">
          <p15:clr>
            <a:srgbClr val="F26B43"/>
          </p15:clr>
        </p15:guide>
        <p15:guide id="12" pos="30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75A78-9DD5-4997-A231-72CC1F28E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5978"/>
            <a:ext cx="12192000" cy="406146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E35B259-4943-45A8-9E92-058708B12B4F}"/>
              </a:ext>
            </a:extLst>
          </p:cNvPr>
          <p:cNvSpPr txBox="1">
            <a:spLocks/>
          </p:cNvSpPr>
          <p:nvPr/>
        </p:nvSpPr>
        <p:spPr>
          <a:xfrm>
            <a:off x="2133600" y="1803400"/>
            <a:ext cx="9144000" cy="812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/>
            <a:r>
              <a:rPr lang="is-I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EEA </a:t>
            </a:r>
            <a:r>
              <a:rPr lang="is-I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</a:t>
            </a:r>
            <a:r>
              <a:rPr lang="is-I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s-I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Labour</a:t>
            </a:r>
            <a:r>
              <a:rPr lang="is-I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s-IS" sz="4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Law</a:t>
            </a:r>
            <a:endParaRPr lang="en-GB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635592-7017-0E0E-F53E-7A104CEB9828}"/>
              </a:ext>
            </a:extLst>
          </p:cNvPr>
          <p:cNvSpPr txBox="1"/>
          <p:nvPr/>
        </p:nvSpPr>
        <p:spPr>
          <a:xfrm>
            <a:off x="2133600" y="2497916"/>
            <a:ext cx="786618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Árni Páll Árnason</a:t>
            </a:r>
            <a:endParaRPr lang="en-US">
              <a:solidFill>
                <a:schemeClr val="bg1"/>
              </a:solidFill>
            </a:endParaRPr>
          </a:p>
          <a:p>
            <a:r>
              <a:rPr lang="en-GB" sz="2000">
                <a:solidFill>
                  <a:schemeClr val="bg1"/>
                </a:solidFill>
              </a:rPr>
              <a:t>Vice-President</a:t>
            </a:r>
            <a:endParaRPr lang="en-GB" sz="200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5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6CD2B4D-B008-5674-0AC9-994393D9083A}"/>
              </a:ext>
            </a:extLst>
          </p:cNvPr>
          <p:cNvSpPr/>
          <p:nvPr/>
        </p:nvSpPr>
        <p:spPr>
          <a:xfrm>
            <a:off x="1138133" y="5366325"/>
            <a:ext cx="3431109" cy="11228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341B7F-44D7-4872-75D4-F80D6D1DF2AF}"/>
              </a:ext>
            </a:extLst>
          </p:cNvPr>
          <p:cNvSpPr/>
          <p:nvPr/>
        </p:nvSpPr>
        <p:spPr>
          <a:xfrm>
            <a:off x="7909121" y="1270122"/>
            <a:ext cx="2960717" cy="1975134"/>
          </a:xfrm>
          <a:prstGeom prst="rect">
            <a:avLst/>
          </a:prstGeom>
          <a:solidFill>
            <a:schemeClr val="tx2">
              <a:alpha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45987-7724-C094-46C2-A880914A05EC}"/>
              </a:ext>
            </a:extLst>
          </p:cNvPr>
          <p:cNvSpPr/>
          <p:nvPr/>
        </p:nvSpPr>
        <p:spPr>
          <a:xfrm>
            <a:off x="7909120" y="3245256"/>
            <a:ext cx="2960717" cy="1975134"/>
          </a:xfrm>
          <a:prstGeom prst="rect">
            <a:avLst/>
          </a:prstGeom>
          <a:solidFill>
            <a:schemeClr val="tx2">
              <a:alpha val="80000"/>
            </a:schemeClr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0E55A3-85B3-83C5-C4B0-B3E4BE2C313B}"/>
              </a:ext>
            </a:extLst>
          </p:cNvPr>
          <p:cNvSpPr txBox="1"/>
          <p:nvPr/>
        </p:nvSpPr>
        <p:spPr>
          <a:xfrm>
            <a:off x="7927694" y="2871410"/>
            <a:ext cx="2960716" cy="77664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COMMISSION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2F7A62-9204-113D-1096-9C2614D5067F}"/>
              </a:ext>
            </a:extLst>
          </p:cNvPr>
          <p:cNvSpPr txBox="1"/>
          <p:nvPr/>
        </p:nvSpPr>
        <p:spPr>
          <a:xfrm>
            <a:off x="8642679" y="4242724"/>
            <a:ext cx="218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>
                <a:solidFill>
                  <a:schemeClr val="bg1"/>
                </a:solidFill>
              </a:rPr>
              <a:t>Enforcement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0D1FF-981E-D907-457F-26FBB5BD8F6D}"/>
              </a:ext>
            </a:extLst>
          </p:cNvPr>
          <p:cNvSpPr txBox="1"/>
          <p:nvPr/>
        </p:nvSpPr>
        <p:spPr>
          <a:xfrm>
            <a:off x="8251115" y="1966780"/>
            <a:ext cx="2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i="1" err="1">
                <a:solidFill>
                  <a:schemeClr val="bg1"/>
                </a:solidFill>
              </a:rPr>
              <a:t>Policy</a:t>
            </a:r>
            <a:r>
              <a:rPr lang="is-IS" b="1" i="1">
                <a:solidFill>
                  <a:schemeClr val="bg1"/>
                </a:solidFill>
              </a:rPr>
              <a:t> </a:t>
            </a:r>
            <a:r>
              <a:rPr lang="is-IS" b="1" i="1" err="1">
                <a:solidFill>
                  <a:schemeClr val="bg1"/>
                </a:solidFill>
              </a:rPr>
              <a:t>and</a:t>
            </a:r>
            <a:r>
              <a:rPr lang="is-IS" b="1" i="1">
                <a:solidFill>
                  <a:schemeClr val="bg1"/>
                </a:solidFill>
              </a:rPr>
              <a:t> </a:t>
            </a:r>
            <a:r>
              <a:rPr lang="is-IS" b="1" i="1" err="1">
                <a:solidFill>
                  <a:schemeClr val="bg1"/>
                </a:solidFill>
              </a:rPr>
              <a:t>legislative</a:t>
            </a:r>
            <a:r>
              <a:rPr lang="is-IS" b="1" i="1">
                <a:solidFill>
                  <a:schemeClr val="bg1"/>
                </a:solidFill>
              </a:rPr>
              <a:t> </a:t>
            </a:r>
            <a:r>
              <a:rPr lang="is-IS" b="1" i="1" err="1">
                <a:solidFill>
                  <a:schemeClr val="bg1"/>
                </a:solidFill>
              </a:rPr>
              <a:t>proposals</a:t>
            </a:r>
            <a:endParaRPr lang="en-GB" b="1" i="1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49C012-AFB2-1487-EAF7-85793DC0EA19}"/>
              </a:ext>
            </a:extLst>
          </p:cNvPr>
          <p:cNvGrpSpPr/>
          <p:nvPr/>
        </p:nvGrpSpPr>
        <p:grpSpPr>
          <a:xfrm>
            <a:off x="1136983" y="2957501"/>
            <a:ext cx="3431110" cy="2267710"/>
            <a:chOff x="572524" y="2092633"/>
            <a:chExt cx="3431110" cy="22677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B21C38-201C-2D13-704B-B1CC41B4D7DE}"/>
                </a:ext>
              </a:extLst>
            </p:cNvPr>
            <p:cNvSpPr/>
            <p:nvPr/>
          </p:nvSpPr>
          <p:spPr>
            <a:xfrm>
              <a:off x="572524" y="2092633"/>
              <a:ext cx="3431110" cy="2267710"/>
            </a:xfrm>
            <a:prstGeom prst="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err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44FF2A7-B1DA-E3DF-0279-DE8DC20265AC}"/>
                </a:ext>
              </a:extLst>
            </p:cNvPr>
            <p:cNvSpPr txBox="1"/>
            <p:nvPr/>
          </p:nvSpPr>
          <p:spPr>
            <a:xfrm>
              <a:off x="746260" y="2533990"/>
              <a:ext cx="30419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>
                  <a:solidFill>
                    <a:schemeClr val="tx2"/>
                  </a:solidFill>
                </a:rPr>
                <a:t>EFTA SURVEILLANCE AUTHORITY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61412E6-30D6-A73F-E531-3AE1C9C20454}"/>
              </a:ext>
            </a:extLst>
          </p:cNvPr>
          <p:cNvSpPr/>
          <p:nvPr/>
        </p:nvSpPr>
        <p:spPr>
          <a:xfrm>
            <a:off x="7909121" y="5366325"/>
            <a:ext cx="2960716" cy="112286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B4D0DEB-633B-37F6-3825-8B844C27D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983" y="167778"/>
            <a:ext cx="1365521" cy="906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EC80C5-4AD3-B963-83B4-1E59F5C44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694" y="291554"/>
            <a:ext cx="1148820" cy="76779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FA10C25-D2B0-CDCD-301A-01734ED029C8}"/>
              </a:ext>
            </a:extLst>
          </p:cNvPr>
          <p:cNvSpPr txBox="1"/>
          <p:nvPr/>
        </p:nvSpPr>
        <p:spPr>
          <a:xfrm>
            <a:off x="1447224" y="5635369"/>
            <a:ext cx="297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EFTA COURT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B67976-DE69-FC09-26A0-837326CA4D46}"/>
              </a:ext>
            </a:extLst>
          </p:cNvPr>
          <p:cNvSpPr txBox="1"/>
          <p:nvPr/>
        </p:nvSpPr>
        <p:spPr>
          <a:xfrm>
            <a:off x="7909120" y="5512258"/>
            <a:ext cx="2979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>
                <a:solidFill>
                  <a:schemeClr val="bg1"/>
                </a:solidFill>
              </a:rPr>
              <a:t>EU COURT OF JUSTICE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11A2A3-1D46-74CC-FF9D-A4E22095E2E0}"/>
              </a:ext>
            </a:extLst>
          </p:cNvPr>
          <p:cNvSpPr/>
          <p:nvPr/>
        </p:nvSpPr>
        <p:spPr>
          <a:xfrm>
            <a:off x="1136983" y="1270121"/>
            <a:ext cx="3431110" cy="1546266"/>
          </a:xfrm>
          <a:prstGeom prst="rect">
            <a:avLst/>
          </a:prstGeom>
          <a:noFill/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846D4D-EF98-9846-3BDA-C8F971F1C81C}"/>
              </a:ext>
            </a:extLst>
          </p:cNvPr>
          <p:cNvSpPr txBox="1"/>
          <p:nvPr/>
        </p:nvSpPr>
        <p:spPr>
          <a:xfrm>
            <a:off x="-195462" y="185991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i="1">
                <a:solidFill>
                  <a:schemeClr val="tx2"/>
                </a:solidFill>
              </a:rPr>
              <a:t>No policy or legislative role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B6D86A-68B6-E422-847A-014017EB6E9A}"/>
              </a:ext>
            </a:extLst>
          </p:cNvPr>
          <p:cNvSpPr txBox="1"/>
          <p:nvPr/>
        </p:nvSpPr>
        <p:spPr>
          <a:xfrm>
            <a:off x="4586666" y="2798067"/>
            <a:ext cx="3341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>
                <a:solidFill>
                  <a:schemeClr val="tx2"/>
                </a:solidFill>
              </a:rPr>
              <a:t>THE TWO-PILLAR STRUCTURE UNDER THE EEA AGREEMENT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9EDA0A-CE0F-6532-8B59-05BBEDD20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684" y="152473"/>
            <a:ext cx="1440726" cy="99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uropean Court of Justice - Wikipedia">
            <a:extLst>
              <a:ext uri="{FF2B5EF4-FFF2-40B4-BE49-F238E27FC236}">
                <a16:creationId xmlns:a16="http://schemas.microsoft.com/office/drawing/2014/main" id="{0B471B82-8009-AF61-7D19-B4EA72E5A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023" y="5452952"/>
            <a:ext cx="949608" cy="94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gal Officer - Internal Market Affairs, Food and Veterinary ...">
            <a:extLst>
              <a:ext uri="{FF2B5EF4-FFF2-40B4-BE49-F238E27FC236}">
                <a16:creationId xmlns:a16="http://schemas.microsoft.com/office/drawing/2014/main" id="{1E701165-0EA7-5F49-B689-97DF73C6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34" y="473531"/>
            <a:ext cx="1930468" cy="6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FTA Court - Wikipedia">
            <a:extLst>
              <a:ext uri="{FF2B5EF4-FFF2-40B4-BE49-F238E27FC236}">
                <a16:creationId xmlns:a16="http://schemas.microsoft.com/office/drawing/2014/main" id="{C869CD7E-B504-0F18-3DE9-33E1C8936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" y="5276609"/>
            <a:ext cx="1002727" cy="122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64F128-4E0E-6B1F-6C7C-D6A7F0D48E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is-IS"/>
              <a:t>Thank </a:t>
            </a:r>
            <a:r>
              <a:rPr lang="is-IS" err="1"/>
              <a:t>you</a:t>
            </a:r>
            <a:r>
              <a:rPr lang="is-IS"/>
              <a:t>!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A81C9F8-1462-D571-5944-84BEBFC24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658">
            <a:off x="6975885" y="571665"/>
            <a:ext cx="5973428" cy="59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FF9CE5-4ABE-631C-90DA-A3FF86A662D7}"/>
              </a:ext>
            </a:extLst>
          </p:cNvPr>
          <p:cNvSpPr/>
          <p:nvPr/>
        </p:nvSpPr>
        <p:spPr>
          <a:xfrm>
            <a:off x="4572001" y="1600200"/>
            <a:ext cx="1840396" cy="10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94BDE-3D2C-9939-64B8-843172BCC3A7}"/>
              </a:ext>
            </a:extLst>
          </p:cNvPr>
          <p:cNvSpPr txBox="1"/>
          <p:nvPr/>
        </p:nvSpPr>
        <p:spPr>
          <a:xfrm>
            <a:off x="6631168" y="6048055"/>
            <a:ext cx="3352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b="1" i="1"/>
              <a:t>EEA-EFTA States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12A29-2B7E-95EF-F0A7-7A353F880B16}"/>
              </a:ext>
            </a:extLst>
          </p:cNvPr>
          <p:cNvSpPr txBox="1"/>
          <p:nvPr/>
        </p:nvSpPr>
        <p:spPr>
          <a:xfrm>
            <a:off x="6630735" y="6327548"/>
            <a:ext cx="33528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33" b="1" i="1"/>
              <a:t>EU Member States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8679B0-A992-8A33-5F5F-B43A7EFA1214}"/>
              </a:ext>
            </a:extLst>
          </p:cNvPr>
          <p:cNvSpPr/>
          <p:nvPr/>
        </p:nvSpPr>
        <p:spPr>
          <a:xfrm>
            <a:off x="6400781" y="6108620"/>
            <a:ext cx="203217" cy="207169"/>
          </a:xfrm>
          <a:prstGeom prst="ellipse">
            <a:avLst/>
          </a:prstGeom>
          <a:solidFill>
            <a:srgbClr val="268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2472A9-ECF6-ADC5-B0B2-BC1DA89EDE0F}"/>
              </a:ext>
            </a:extLst>
          </p:cNvPr>
          <p:cNvSpPr/>
          <p:nvPr/>
        </p:nvSpPr>
        <p:spPr>
          <a:xfrm>
            <a:off x="6400781" y="6436914"/>
            <a:ext cx="203217" cy="207169"/>
          </a:xfrm>
          <a:prstGeom prst="ellipse">
            <a:avLst/>
          </a:prstGeom>
          <a:solidFill>
            <a:srgbClr val="003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1F2BE-8C53-E716-F933-FAAF6481E8F5}"/>
              </a:ext>
            </a:extLst>
          </p:cNvPr>
          <p:cNvSpPr txBox="1"/>
          <p:nvPr/>
        </p:nvSpPr>
        <p:spPr>
          <a:xfrm>
            <a:off x="3379471" y="3312320"/>
            <a:ext cx="6758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4BF87-A378-642A-2B90-625A1F294FF6}"/>
              </a:ext>
            </a:extLst>
          </p:cNvPr>
          <p:cNvSpPr txBox="1"/>
          <p:nvPr/>
        </p:nvSpPr>
        <p:spPr>
          <a:xfrm>
            <a:off x="3379471" y="3312320"/>
            <a:ext cx="6758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CBDD0C-BAE3-8914-789C-266E1D603856}"/>
              </a:ext>
            </a:extLst>
          </p:cNvPr>
          <p:cNvSpPr txBox="1"/>
          <p:nvPr/>
        </p:nvSpPr>
        <p:spPr>
          <a:xfrm>
            <a:off x="3379471" y="3312320"/>
            <a:ext cx="67589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9D66CF0-E0C6-86CE-E394-25ABE639C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6"/>
          <a:stretch/>
        </p:blipFill>
        <p:spPr>
          <a:xfrm>
            <a:off x="0" y="-8174"/>
            <a:ext cx="654906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opillarstru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279400"/>
            <a:ext cx="8534400" cy="591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873E3C3-C4EB-014B-3D65-C9DE1811F01E}"/>
              </a:ext>
            </a:extLst>
          </p:cNvPr>
          <p:cNvSpPr/>
          <p:nvPr/>
        </p:nvSpPr>
        <p:spPr>
          <a:xfrm>
            <a:off x="5422900" y="1562100"/>
            <a:ext cx="1263650" cy="361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69771-A14C-D5DE-6844-9E51DDF456D7}"/>
              </a:ext>
            </a:extLst>
          </p:cNvPr>
          <p:cNvSpPr txBox="1"/>
          <p:nvPr/>
        </p:nvSpPr>
        <p:spPr>
          <a:xfrm>
            <a:off x="5384800" y="1589186"/>
            <a:ext cx="1339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spc="-100">
                <a:solidFill>
                  <a:schemeClr val="bg1"/>
                </a:solidFill>
              </a:rPr>
              <a:t>EEA Council</a:t>
            </a:r>
          </a:p>
        </p:txBody>
      </p:sp>
    </p:spTree>
    <p:extLst>
      <p:ext uri="{BB962C8B-B14F-4D97-AF65-F5344CB8AC3E}">
        <p14:creationId xmlns:p14="http://schemas.microsoft.com/office/powerpoint/2010/main" val="22062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Britain's Dominic Raab tripped on 'Barnier's staircase' during British  exit negotiations - The Japan Times">
            <a:extLst>
              <a:ext uri="{FF2B5EF4-FFF2-40B4-BE49-F238E27FC236}">
                <a16:creationId xmlns:a16="http://schemas.microsoft.com/office/drawing/2014/main" id="{08DB7088-0474-654C-AF83-282F22BFBC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97" y="-274320"/>
            <a:ext cx="9693491" cy="735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B4080E-4763-A288-C038-2B9C2728BE84}"/>
              </a:ext>
            </a:extLst>
          </p:cNvPr>
          <p:cNvSpPr/>
          <p:nvPr/>
        </p:nvSpPr>
        <p:spPr>
          <a:xfrm>
            <a:off x="-60037" y="-96981"/>
            <a:ext cx="12312073" cy="1237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DA54E2-3C79-B2FE-4B9C-BBD2978B1851}"/>
              </a:ext>
            </a:extLst>
          </p:cNvPr>
          <p:cNvSpPr/>
          <p:nvPr/>
        </p:nvSpPr>
        <p:spPr>
          <a:xfrm>
            <a:off x="0" y="6336145"/>
            <a:ext cx="12312073" cy="9483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AD0BE2-4B35-F83E-D75C-369D6ECE802C}"/>
              </a:ext>
            </a:extLst>
          </p:cNvPr>
          <p:cNvSpPr/>
          <p:nvPr/>
        </p:nvSpPr>
        <p:spPr>
          <a:xfrm>
            <a:off x="9221895" y="5828145"/>
            <a:ext cx="1708839" cy="5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err="1"/>
          </a:p>
        </p:txBody>
      </p:sp>
      <p:pic>
        <p:nvPicPr>
          <p:cNvPr id="6" name="Picture 2" descr="How Britain's Dominic Raab tripped on 'Barnier's staircase' during British  exit negotiations - The Japan Times">
            <a:extLst>
              <a:ext uri="{FF2B5EF4-FFF2-40B4-BE49-F238E27FC236}">
                <a16:creationId xmlns:a16="http://schemas.microsoft.com/office/drawing/2014/main" id="{B05D14C9-12A0-F88C-E99E-1D7E1E956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9" t="84029" r="4200" b="3893"/>
          <a:stretch/>
        </p:blipFill>
        <p:spPr bwMode="auto">
          <a:xfrm>
            <a:off x="9386403" y="5427386"/>
            <a:ext cx="1129553" cy="85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6C02EF-011B-4450-1B84-361C0F7EB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27" y="21733"/>
            <a:ext cx="1870630" cy="129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5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A2F56-4B6B-4C10-A6AC-A886143FC57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225549" y="1335145"/>
            <a:ext cx="5080000" cy="403436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Four freedoms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Competition and State Aid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Environment and Energy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Food and veterinary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Transport and connectivity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Financial services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procurement …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5BF354-CC86-41AD-9D92-6FAD65E3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81000"/>
            <a:ext cx="7715249" cy="848784"/>
          </a:xfrm>
        </p:spPr>
        <p:txBody>
          <a:bodyPr>
            <a:normAutofit/>
          </a:bodyPr>
          <a:lstStyle/>
          <a:p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Within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scope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EEA Agreement:</a:t>
            </a:r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DEBC425-B3E6-4D8E-A162-447B7BFA1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7789" y="1092200"/>
            <a:ext cx="5764212" cy="3842808"/>
          </a:xfrm>
        </p:spPr>
      </p:pic>
    </p:spTree>
    <p:extLst>
      <p:ext uri="{BB962C8B-B14F-4D97-AF65-F5344CB8AC3E}">
        <p14:creationId xmlns:p14="http://schemas.microsoft.com/office/powerpoint/2010/main" val="6499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A2F56-4B6B-4C10-A6AC-A886143FC57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Agriculture, fisheries and forestry 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Customs union and external trade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Taxation and tax policy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Defence and security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5BF354-CC86-41AD-9D92-6FAD65E3F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550" y="381000"/>
            <a:ext cx="7715249" cy="848784"/>
          </a:xfrm>
        </p:spPr>
        <p:txBody>
          <a:bodyPr>
            <a:normAutofit/>
          </a:bodyPr>
          <a:lstStyle/>
          <a:p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Outside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scope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nb-NO" b="1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nb-NO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EEA Agreement:</a:t>
            </a:r>
            <a:endParaRPr lang="en-GB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DEBC425-B3E6-4D8E-A162-447B7BFA1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89" y="1092200"/>
            <a:ext cx="5764212" cy="384280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A7FDB1-1160-4F6C-81E9-1299FFA8119D}"/>
              </a:ext>
            </a:extLst>
          </p:cNvPr>
          <p:cNvSpPr/>
          <p:nvPr/>
        </p:nvSpPr>
        <p:spPr>
          <a:xfrm>
            <a:off x="5994400" y="5068173"/>
            <a:ext cx="619760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867" i="1">
                <a:solidFill>
                  <a:schemeClr val="bg1"/>
                </a:solidFill>
              </a:rPr>
              <a:t>(…</a:t>
            </a:r>
            <a:r>
              <a:rPr lang="nb-NO" sz="1867" i="1" err="1">
                <a:solidFill>
                  <a:schemeClr val="bg1"/>
                </a:solidFill>
              </a:rPr>
              <a:t>but</a:t>
            </a:r>
            <a:r>
              <a:rPr lang="nb-NO" sz="1867" i="1">
                <a:solidFill>
                  <a:schemeClr val="bg1"/>
                </a:solidFill>
              </a:rPr>
              <a:t> </a:t>
            </a:r>
            <a:r>
              <a:rPr lang="nb-NO" sz="1867" i="1" err="1">
                <a:solidFill>
                  <a:schemeClr val="bg1"/>
                </a:solidFill>
              </a:rPr>
              <a:t>the</a:t>
            </a:r>
            <a:r>
              <a:rPr lang="nb-NO" sz="1867" i="1">
                <a:solidFill>
                  <a:schemeClr val="bg1"/>
                </a:solidFill>
              </a:rPr>
              <a:t> EEA Agreement </a:t>
            </a:r>
            <a:r>
              <a:rPr lang="nb-NO" sz="1867" i="1" err="1">
                <a:solidFill>
                  <a:schemeClr val="bg1"/>
                </a:solidFill>
              </a:rPr>
              <a:t>may</a:t>
            </a:r>
            <a:r>
              <a:rPr lang="nb-NO" sz="1867" i="1">
                <a:solidFill>
                  <a:schemeClr val="bg1"/>
                </a:solidFill>
              </a:rPr>
              <a:t> </a:t>
            </a:r>
            <a:r>
              <a:rPr lang="nb-NO" sz="1867" i="1" err="1">
                <a:solidFill>
                  <a:schemeClr val="bg1"/>
                </a:solidFill>
              </a:rPr>
              <a:t>also</a:t>
            </a:r>
            <a:r>
              <a:rPr lang="nb-NO" sz="1867" i="1">
                <a:solidFill>
                  <a:schemeClr val="bg1"/>
                </a:solidFill>
              </a:rPr>
              <a:t> </a:t>
            </a:r>
            <a:r>
              <a:rPr lang="nb-NO" sz="1867" i="1" err="1">
                <a:solidFill>
                  <a:schemeClr val="bg1"/>
                </a:solidFill>
              </a:rPr>
              <a:t>affect</a:t>
            </a:r>
            <a:r>
              <a:rPr lang="nb-NO" sz="1867" i="1">
                <a:solidFill>
                  <a:schemeClr val="bg1"/>
                </a:solidFill>
              </a:rPr>
              <a:t> </a:t>
            </a:r>
            <a:r>
              <a:rPr lang="nb-NO" sz="1867" i="1" err="1">
                <a:solidFill>
                  <a:schemeClr val="bg1"/>
                </a:solidFill>
              </a:rPr>
              <a:t>those</a:t>
            </a:r>
            <a:r>
              <a:rPr lang="nb-NO" sz="1867" i="1">
                <a:solidFill>
                  <a:schemeClr val="bg1"/>
                </a:solidFill>
              </a:rPr>
              <a:t> areas)</a:t>
            </a:r>
          </a:p>
          <a:p>
            <a:endParaRPr lang="en-GB" sz="1867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5FF6E-4CC5-88E0-A1DF-646E48D9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551" y="1656679"/>
            <a:ext cx="6357769" cy="4190926"/>
          </a:xfrm>
        </p:spPr>
        <p:txBody>
          <a:bodyPr wrap="square" anchor="t">
            <a:normAutofit fontScale="85000" lnSpcReduction="20000"/>
          </a:bodyPr>
          <a:lstStyle/>
          <a:p>
            <a:pPr>
              <a:spcAft>
                <a:spcPts val="1800"/>
              </a:spcAft>
            </a:pPr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Norwegian rules prevent the use of temporary agency workers “when the work is of a temporary nature” </a:t>
            </a:r>
          </a:p>
          <a:p>
            <a:pPr>
              <a:spcAft>
                <a:spcPts val="1800"/>
              </a:spcAft>
            </a:pPr>
            <a:r>
              <a:rPr lang="en-GB" sz="2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prohibition </a:t>
            </a:r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construction sector in several municipalities</a:t>
            </a:r>
          </a:p>
          <a:p>
            <a:pPr>
              <a:spcAft>
                <a:spcPts val="1200"/>
              </a:spcAft>
            </a:pPr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 assessment in LFN: </a:t>
            </a:r>
          </a:p>
          <a:p>
            <a:pPr lvl="1">
              <a:spcAft>
                <a:spcPts val="1200"/>
              </a:spcAft>
            </a:pPr>
            <a:r>
              <a:rPr lang="en-GB" sz="28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Unjustified and disproportionate restrictions</a:t>
            </a:r>
          </a:p>
          <a:p>
            <a:pPr>
              <a:spcAft>
                <a:spcPts val="1200"/>
              </a:spcAft>
            </a:pPr>
            <a:r>
              <a:rPr lang="en-GB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Advisory opinion pending from the EFTA Court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403D8-9CF6-1CB2-D24C-999868B9D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432" y="0"/>
            <a:ext cx="4544568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C2514B-F478-D82C-0EF3-DB36D142AFF9}"/>
              </a:ext>
            </a:extLst>
          </p:cNvPr>
          <p:cNvCxnSpPr/>
          <p:nvPr/>
        </p:nvCxnSpPr>
        <p:spPr>
          <a:xfrm>
            <a:off x="7668947" y="0"/>
            <a:ext cx="0" cy="699247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itle 2">
            <a:extLst>
              <a:ext uri="{FF2B5EF4-FFF2-40B4-BE49-F238E27FC236}">
                <a16:creationId xmlns:a16="http://schemas.microsoft.com/office/drawing/2014/main" id="{25615CFB-3CE2-E5CD-38D0-4ACD45AF2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51" y="474987"/>
            <a:ext cx="6734822" cy="855663"/>
          </a:xfrm>
        </p:spPr>
        <p:txBody>
          <a:bodyPr anchor="ctr">
            <a:normAutofit fontScale="90000"/>
          </a:bodyPr>
          <a:lstStyle/>
          <a:p>
            <a:r>
              <a:rPr lang="en-GB"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Temporary agency workers restrictions in Norway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2E248E-F8F2-D687-CD36-0E3948F0EBAB}"/>
              </a:ext>
            </a:extLst>
          </p:cNvPr>
          <p:cNvCxnSpPr/>
          <p:nvPr/>
        </p:nvCxnSpPr>
        <p:spPr>
          <a:xfrm>
            <a:off x="7509375" y="0"/>
            <a:ext cx="0" cy="699247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1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0AAA34-9E73-172C-5AB9-198ADCBD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793" y="1721224"/>
            <a:ext cx="6331144" cy="4104865"/>
          </a:xfrm>
        </p:spPr>
        <p:txBody>
          <a:bodyPr/>
          <a:lstStyle/>
          <a:p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 7 of the Working Time Directive:</a:t>
            </a:r>
          </a:p>
          <a:p>
            <a:pPr lvl="1"/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workers are entitled to at least </a:t>
            </a:r>
            <a:r>
              <a:rPr lang="en-GB" sz="2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weeks </a:t>
            </a: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2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paid annual leave</a:t>
            </a:r>
          </a:p>
          <a:p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</a:t>
            </a:r>
            <a:r>
              <a:rPr lang="en-GB" sz="2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delay</a:t>
            </a: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up to one year or longer in allowing the exercise of accrued paid annual leave entitlements</a:t>
            </a:r>
          </a:p>
          <a:p>
            <a:pPr>
              <a:spcAft>
                <a:spcPts val="0"/>
              </a:spcAft>
            </a:pPr>
            <a:r>
              <a:rPr lang="en-GB" sz="2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Denmark</a:t>
            </a: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 a similar system</a:t>
            </a:r>
          </a:p>
          <a:p>
            <a:pPr lvl="1">
              <a:spcAft>
                <a:spcPts val="0"/>
              </a:spcAft>
            </a:pP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Changed after Commission intervention</a:t>
            </a:r>
          </a:p>
          <a:p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Norway working on changes following </a:t>
            </a:r>
            <a:r>
              <a:rPr lang="en-GB" sz="2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</a:t>
            </a: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ESA – continuing w Iceland </a:t>
            </a:r>
            <a:endParaRPr lang="en-GB" sz="2666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1E3DB8-EFA4-0596-2BA6-DD9B8201C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576" y="492985"/>
            <a:ext cx="6175711" cy="855133"/>
          </a:xfrm>
        </p:spPr>
        <p:txBody>
          <a:bodyPr>
            <a:normAutofit fontScale="90000"/>
          </a:bodyPr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Paid annual leave – Norway and Iceland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6B34E-DC4F-F5E0-9F4C-64D9B295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65C412C-2466-47BF-1FAC-685078A033CF}"/>
              </a:ext>
            </a:extLst>
          </p:cNvPr>
          <p:cNvCxnSpPr/>
          <p:nvPr/>
        </p:nvCxnSpPr>
        <p:spPr>
          <a:xfrm>
            <a:off x="7615158" y="-67236"/>
            <a:ext cx="0" cy="699247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165D19-E865-613A-B891-D72D9E71C3FB}"/>
              </a:ext>
            </a:extLst>
          </p:cNvPr>
          <p:cNvCxnSpPr/>
          <p:nvPr/>
        </p:nvCxnSpPr>
        <p:spPr>
          <a:xfrm>
            <a:off x="7455586" y="-67236"/>
            <a:ext cx="0" cy="699247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28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00BA24-9662-0EF8-F666-B4D90786D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91" y="1874922"/>
            <a:ext cx="8165876" cy="403224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Reykjavik District Court asked: Does time spent by an employee travelling for work in the service of, and at the behest of their employer, when it falls </a:t>
            </a:r>
            <a:r>
              <a:rPr lang="en-GB" sz="24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traditional daytime work hours classify as working time? </a:t>
            </a:r>
          </a:p>
          <a:p>
            <a:pPr>
              <a:spcAft>
                <a:spcPts val="1800"/>
              </a:spcAft>
            </a:pPr>
            <a:r>
              <a:rPr lang="en-US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EFTA Court: If a worker is </a:t>
            </a:r>
            <a:r>
              <a:rPr lang="en-US" sz="2400" i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to undertake certain assignments away from his fixed or habitual place of attendance</a:t>
            </a:r>
            <a:r>
              <a:rPr lang="en-US" sz="24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travelling to and from that location must be considered an intrinsic aspect of his work. As a consequence, the </a:t>
            </a:r>
            <a:r>
              <a:rPr lang="en-US" sz="2400" i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necessary travel time must be considered to be “working time”</a:t>
            </a:r>
            <a:endParaRPr lang="en-GB" sz="2400" i="1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1800"/>
              </a:spcAft>
            </a:pPr>
            <a:endParaRPr lang="en-GB" sz="240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3863B-AECE-33A5-34EC-A05442BD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05" y="622879"/>
            <a:ext cx="6971777" cy="855133"/>
          </a:xfrm>
        </p:spPr>
        <p:txBody>
          <a:bodyPr>
            <a:normAutofit fontScale="90000"/>
          </a:bodyPr>
          <a:lstStyle/>
          <a:p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Advisory opinion – Working time during work travel</a:t>
            </a:r>
          </a:p>
        </p:txBody>
      </p:sp>
    </p:spTree>
    <p:extLst>
      <p:ext uri="{BB962C8B-B14F-4D97-AF65-F5344CB8AC3E}">
        <p14:creationId xmlns:p14="http://schemas.microsoft.com/office/powerpoint/2010/main" val="29949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A_PPT_template">
  <a:themeElements>
    <a:clrScheme name="ESA_DEF 1">
      <a:dk1>
        <a:srgbClr val="000000"/>
      </a:dk1>
      <a:lt1>
        <a:srgbClr val="FFFFFF"/>
      </a:lt1>
      <a:dk2>
        <a:srgbClr val="04306D"/>
      </a:dk2>
      <a:lt2>
        <a:srgbClr val="F3F0E5"/>
      </a:lt2>
      <a:accent1>
        <a:srgbClr val="0957C3"/>
      </a:accent1>
      <a:accent2>
        <a:srgbClr val="7CA0C4"/>
      </a:accent2>
      <a:accent3>
        <a:srgbClr val="702082"/>
      </a:accent3>
      <a:accent4>
        <a:srgbClr val="22EFCC"/>
      </a:accent4>
      <a:accent5>
        <a:srgbClr val="A82082"/>
      </a:accent5>
      <a:accent6>
        <a:srgbClr val="CC7F21"/>
      </a:accent6>
      <a:hlink>
        <a:srgbClr val="21EFCC"/>
      </a:hlink>
      <a:folHlink>
        <a:srgbClr val="7CA0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A_PTT_Template.pptx" id="{638993F5-26BF-654A-8E6B-56E5F3308B7E}" vid="{9DEF8536-1DA8-E042-B9A0-AA90C88934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D0F5638A20464E8A5BE47C94159514" ma:contentTypeVersion="13" ma:contentTypeDescription="Vytvoří nový dokument" ma:contentTypeScope="" ma:versionID="74cf3eee0edb7739a99022e78d373c57">
  <xsd:schema xmlns:xsd="http://www.w3.org/2001/XMLSchema" xmlns:xs="http://www.w3.org/2001/XMLSchema" xmlns:p="http://schemas.microsoft.com/office/2006/metadata/properties" xmlns:ns2="6ca79e65-df23-4799-8d47-d4cee6af9e18" xmlns:ns3="13706b9e-f26b-41d8-835a-ca7919b1f70d" targetNamespace="http://schemas.microsoft.com/office/2006/metadata/properties" ma:root="true" ma:fieldsID="1ea7d71e6a37a3a5ad8c6e107f1c14ce" ns2:_="" ns3:_="">
    <xsd:import namespace="6ca79e65-df23-4799-8d47-d4cee6af9e18"/>
    <xsd:import namespace="13706b9e-f26b-41d8-835a-ca7919b1f7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79e65-df23-4799-8d47-d4cee6af9e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Značky obrázků" ma:readOnly="false" ma:fieldId="{5cf76f15-5ced-4ddc-b409-7134ff3c332f}" ma:taxonomyMulti="true" ma:sspId="27a82321-f9b7-40e5-b493-b165275bbc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06b9e-f26b-41d8-835a-ca7919b1f70d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b2423c8-35b6-46cc-b8c0-c62eb99a280e}" ma:internalName="TaxCatchAll" ma:showField="CatchAllData" ma:web="13706b9e-f26b-41d8-835a-ca7919b1f7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4AEADA-1179-4315-AB13-F71F658A57EA}"/>
</file>

<file path=customXml/itemProps2.xml><?xml version="1.0" encoding="utf-8"?>
<ds:datastoreItem xmlns:ds="http://schemas.openxmlformats.org/officeDocument/2006/customXml" ds:itemID="{6B5837EE-68A9-4AFB-9D98-E7630039DFF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Widescreen</PresentationFormat>
  <Paragraphs>55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Roboto</vt:lpstr>
      <vt:lpstr>Wingdings</vt:lpstr>
      <vt:lpstr>ESA_PPT_template</vt:lpstr>
      <vt:lpstr>PowerPoint Presentation</vt:lpstr>
      <vt:lpstr>PowerPoint Presentation</vt:lpstr>
      <vt:lpstr>PowerPoint Presentation</vt:lpstr>
      <vt:lpstr>PowerPoint Presentation</vt:lpstr>
      <vt:lpstr>Within the scope of the EEA Agreement:</vt:lpstr>
      <vt:lpstr>Outside the scope of the EEA Agreement:</vt:lpstr>
      <vt:lpstr>Temporary agency workers restrictions in Norway</vt:lpstr>
      <vt:lpstr>Paid annual leave – Norway and Iceland</vt:lpstr>
      <vt:lpstr>Advisory opinion – Working time during work travel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Haraldsdottir, Benedikta</dc:creator>
  <cp:lastModifiedBy>Arnason Arni Pall</cp:lastModifiedBy>
  <cp:revision>2</cp:revision>
  <dcterms:created xsi:type="dcterms:W3CDTF">2024-05-30T14:17:20Z</dcterms:created>
  <dcterms:modified xsi:type="dcterms:W3CDTF">2024-06-05T13:13:15Z</dcterms:modified>
</cp:coreProperties>
</file>