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2"/>
  </p:notesMasterIdLst>
  <p:handoutMasterIdLst>
    <p:handoutMasterId r:id="rId13"/>
  </p:handoutMasterIdLst>
  <p:sldIdLst>
    <p:sldId id="259" r:id="rId2"/>
    <p:sldId id="266" r:id="rId3"/>
    <p:sldId id="265" r:id="rId4"/>
    <p:sldId id="272" r:id="rId5"/>
    <p:sldId id="268" r:id="rId6"/>
    <p:sldId id="273" r:id="rId7"/>
    <p:sldId id="264" r:id="rId8"/>
    <p:sldId id="274" r:id="rId9"/>
    <p:sldId id="271" r:id="rId10"/>
    <p:sldId id="275" r:id="rId11"/>
  </p:sldIdLst>
  <p:sldSz cx="13439775" cy="7559675"/>
  <p:notesSz cx="6797675" cy="9926638"/>
  <p:custDataLst>
    <p:tags r:id="rId14"/>
  </p:custData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3" autoAdjust="0"/>
    <p:restoredTop sz="95852" autoAdjust="0"/>
  </p:normalViewPr>
  <p:slideViewPr>
    <p:cSldViewPr snapToGrid="0" showGuides="1">
      <p:cViewPr varScale="1">
        <p:scale>
          <a:sx n="70" d="100"/>
          <a:sy n="70" d="100"/>
        </p:scale>
        <p:origin x="62" y="442"/>
      </p:cViewPr>
      <p:guideLst>
        <p:guide orient="horz" pos="2381"/>
        <p:guide pos="42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31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imanage.xml" Type="http://schemas.openxmlformats.org/officeDocument/2006/relationships/customXml" Target="/customXML/item.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0" tIns="47780" rIns="95560" bIns="47780" rtlCol="0"/>
          <a:lstStyle>
            <a:lvl1pPr algn="l">
              <a:defRPr sz="13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5560" tIns="47780" rIns="95560" bIns="47780" rtlCol="0"/>
          <a:lstStyle>
            <a:lvl1pPr algn="r">
              <a:defRPr sz="1300"/>
            </a:lvl1pPr>
          </a:lstStyle>
          <a:p>
            <a:fld id="{34A63D1C-1E0F-4952-8CC0-C0DBEB45D4A1}" type="datetimeFigureOut">
              <a:rPr lang="en-GB" smtClean="0"/>
              <a:t>04/06/2024</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5560" tIns="47780" rIns="95560" bIns="47780"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5560" tIns="47780" rIns="95560" bIns="47780" rtlCol="0" anchor="b"/>
          <a:lstStyle>
            <a:lvl1pPr algn="r">
              <a:defRPr sz="1300"/>
            </a:lvl1pPr>
          </a:lstStyle>
          <a:p>
            <a:fld id="{4A240F77-0FBA-4A13-BA95-F35A728A25CC}" type="slidenum">
              <a:rPr lang="en-GB" smtClean="0"/>
              <a:t>‹#›</a:t>
            </a:fld>
            <a:endParaRPr lang="en-GB"/>
          </a:p>
        </p:txBody>
      </p:sp>
    </p:spTree>
    <p:extLst>
      <p:ext uri="{BB962C8B-B14F-4D97-AF65-F5344CB8AC3E}">
        <p14:creationId xmlns:p14="http://schemas.microsoft.com/office/powerpoint/2010/main" val="3374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078" cy="498066"/>
          </a:xfrm>
          <a:prstGeom prst="rect">
            <a:avLst/>
          </a:prstGeom>
        </p:spPr>
        <p:txBody>
          <a:bodyPr vert="horz" lIns="90690" tIns="45345" rIns="90690" bIns="45345" rtlCol="0"/>
          <a:lstStyle>
            <a:lvl1pPr algn="l">
              <a:defRPr sz="1200"/>
            </a:lvl1pPr>
          </a:lstStyle>
          <a:p>
            <a:endParaRPr lang="en-GB"/>
          </a:p>
        </p:txBody>
      </p:sp>
      <p:sp>
        <p:nvSpPr>
          <p:cNvPr id="3" name="Date Placeholder 2"/>
          <p:cNvSpPr>
            <a:spLocks noGrp="1"/>
          </p:cNvSpPr>
          <p:nvPr>
            <p:ph type="dt" idx="1"/>
          </p:nvPr>
        </p:nvSpPr>
        <p:spPr>
          <a:xfrm>
            <a:off x="3850026" y="0"/>
            <a:ext cx="2946078" cy="498066"/>
          </a:xfrm>
          <a:prstGeom prst="rect">
            <a:avLst/>
          </a:prstGeom>
        </p:spPr>
        <p:txBody>
          <a:bodyPr vert="horz" lIns="90690" tIns="45345" rIns="90690" bIns="45345" rtlCol="0"/>
          <a:lstStyle>
            <a:lvl1pPr algn="r">
              <a:defRPr sz="1200"/>
            </a:lvl1pPr>
          </a:lstStyle>
          <a:p>
            <a:fld id="{0D68EC3E-A9F1-482D-8929-F29828255A55}" type="datetimeFigureOut">
              <a:rPr lang="en-GB" smtClean="0"/>
              <a:t>04/06/2024</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0690" tIns="45345" rIns="90690" bIns="45345" rtlCol="0" anchor="ctr"/>
          <a:lstStyle/>
          <a:p>
            <a:endParaRPr lang="en-GB"/>
          </a:p>
        </p:txBody>
      </p:sp>
      <p:sp>
        <p:nvSpPr>
          <p:cNvPr id="5" name="Notes Placeholder 4"/>
          <p:cNvSpPr>
            <a:spLocks noGrp="1"/>
          </p:cNvSpPr>
          <p:nvPr>
            <p:ph type="body" sz="quarter" idx="3"/>
          </p:nvPr>
        </p:nvSpPr>
        <p:spPr>
          <a:xfrm>
            <a:off x="679139" y="4777333"/>
            <a:ext cx="5439398" cy="3908870"/>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72"/>
            <a:ext cx="2946078" cy="498066"/>
          </a:xfrm>
          <a:prstGeom prst="rect">
            <a:avLst/>
          </a:prstGeom>
        </p:spPr>
        <p:txBody>
          <a:bodyPr vert="horz" lIns="90690" tIns="45345" rIns="90690" bIns="45345" rtlCol="0" anchor="b"/>
          <a:lstStyle>
            <a:lvl1pPr algn="l">
              <a:defRPr sz="1200"/>
            </a:lvl1pPr>
          </a:lstStyle>
          <a:p>
            <a:endParaRPr lang="en-GB"/>
          </a:p>
        </p:txBody>
      </p:sp>
      <p:sp>
        <p:nvSpPr>
          <p:cNvPr id="7" name="Slide Number Placeholder 6"/>
          <p:cNvSpPr>
            <a:spLocks noGrp="1"/>
          </p:cNvSpPr>
          <p:nvPr>
            <p:ph type="sldNum" sz="quarter" idx="5"/>
          </p:nvPr>
        </p:nvSpPr>
        <p:spPr>
          <a:xfrm>
            <a:off x="3850026" y="9428572"/>
            <a:ext cx="2946078" cy="498066"/>
          </a:xfrm>
          <a:prstGeom prst="rect">
            <a:avLst/>
          </a:prstGeom>
        </p:spPr>
        <p:txBody>
          <a:bodyPr vert="horz" lIns="90690" tIns="45345" rIns="90690" bIns="45345" rtlCol="0" anchor="b"/>
          <a:lstStyle>
            <a:lvl1pPr algn="r">
              <a:defRPr sz="1200"/>
            </a:lvl1pPr>
          </a:lstStyle>
          <a:p>
            <a:fld id="{91AF1E08-4E75-4129-A6E6-48D745EB67D1}" type="slidenum">
              <a:rPr lang="en-GB" smtClean="0"/>
              <a:t>‹#›</a:t>
            </a:fld>
            <a:endParaRPr lang="en-GB"/>
          </a:p>
        </p:txBody>
      </p:sp>
    </p:spTree>
    <p:extLst>
      <p:ext uri="{BB962C8B-B14F-4D97-AF65-F5344CB8AC3E}">
        <p14:creationId xmlns:p14="http://schemas.microsoft.com/office/powerpoint/2010/main" val="218973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harassed –</a:t>
            </a:r>
            <a:r>
              <a:rPr lang="en-GB" baseline="0" dirty="0"/>
              <a:t> meaning what.   Is the association meaningful or should you ignore it.    </a:t>
            </a:r>
          </a:p>
          <a:p>
            <a:r>
              <a:rPr lang="en-GB" baseline="0" dirty="0"/>
              <a:t>Suspension – when is it appropriate? </a:t>
            </a:r>
            <a:endParaRPr lang="en-GB" dirty="0"/>
          </a:p>
        </p:txBody>
      </p:sp>
      <p:sp>
        <p:nvSpPr>
          <p:cNvPr id="4" name="Slide Number Placeholder 3"/>
          <p:cNvSpPr>
            <a:spLocks noGrp="1"/>
          </p:cNvSpPr>
          <p:nvPr>
            <p:ph type="sldNum" sz="quarter" idx="5"/>
          </p:nvPr>
        </p:nvSpPr>
        <p:spPr/>
        <p:txBody>
          <a:bodyPr/>
          <a:lstStyle/>
          <a:p>
            <a:fld id="{91AF1E08-4E75-4129-A6E6-48D745EB67D1}" type="slidenum">
              <a:rPr lang="en-GB" smtClean="0"/>
              <a:t>2</a:t>
            </a:fld>
            <a:endParaRPr lang="en-GB"/>
          </a:p>
        </p:txBody>
      </p:sp>
    </p:spTree>
    <p:extLst>
      <p:ext uri="{BB962C8B-B14F-4D97-AF65-F5344CB8AC3E}">
        <p14:creationId xmlns:p14="http://schemas.microsoft.com/office/powerpoint/2010/main" val="99919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DANA </a:t>
            </a:r>
          </a:p>
        </p:txBody>
      </p:sp>
      <p:sp>
        <p:nvSpPr>
          <p:cNvPr id="4" name="Slide Number Placeholder 3"/>
          <p:cNvSpPr>
            <a:spLocks noGrp="1"/>
          </p:cNvSpPr>
          <p:nvPr>
            <p:ph type="sldNum" sz="quarter" idx="5"/>
          </p:nvPr>
        </p:nvSpPr>
        <p:spPr/>
        <p:txBody>
          <a:bodyPr/>
          <a:lstStyle/>
          <a:p>
            <a:fld id="{91AF1E08-4E75-4129-A6E6-48D745EB67D1}" type="slidenum">
              <a:rPr lang="en-GB" smtClean="0"/>
              <a:t>3</a:t>
            </a:fld>
            <a:endParaRPr lang="en-GB"/>
          </a:p>
        </p:txBody>
      </p:sp>
    </p:spTree>
    <p:extLst>
      <p:ext uri="{BB962C8B-B14F-4D97-AF65-F5344CB8AC3E}">
        <p14:creationId xmlns:p14="http://schemas.microsoft.com/office/powerpoint/2010/main" val="202591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 </a:t>
            </a:r>
          </a:p>
        </p:txBody>
      </p:sp>
      <p:sp>
        <p:nvSpPr>
          <p:cNvPr id="4" name="Slide Number Placeholder 3"/>
          <p:cNvSpPr>
            <a:spLocks noGrp="1"/>
          </p:cNvSpPr>
          <p:nvPr>
            <p:ph type="sldNum" sz="quarter" idx="5"/>
          </p:nvPr>
        </p:nvSpPr>
        <p:spPr/>
        <p:txBody>
          <a:bodyPr/>
          <a:lstStyle/>
          <a:p>
            <a:fld id="{91AF1E08-4E75-4129-A6E6-48D745EB67D1}" type="slidenum">
              <a:rPr lang="en-GB" smtClean="0"/>
              <a:t>5</a:t>
            </a:fld>
            <a:endParaRPr lang="en-GB"/>
          </a:p>
        </p:txBody>
      </p:sp>
    </p:spTree>
    <p:extLst>
      <p:ext uri="{BB962C8B-B14F-4D97-AF65-F5344CB8AC3E}">
        <p14:creationId xmlns:p14="http://schemas.microsoft.com/office/powerpoint/2010/main" val="3085552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2161" y="1947868"/>
            <a:ext cx="11801684" cy="5060119"/>
          </a:xfrm>
          <a:prstGeom prst="rect">
            <a:avLst/>
          </a:prstGeom>
        </p:spPr>
      </p:pic>
      <p:sp>
        <p:nvSpPr>
          <p:cNvPr id="12" name="Text Placeholder 11"/>
          <p:cNvSpPr>
            <a:spLocks noGrp="1"/>
          </p:cNvSpPr>
          <p:nvPr>
            <p:ph type="body" sz="quarter" idx="12" hasCustomPrompt="1"/>
          </p:nvPr>
        </p:nvSpPr>
        <p:spPr>
          <a:xfrm>
            <a:off x="1244447" y="2312698"/>
            <a:ext cx="5587434" cy="450884"/>
          </a:xfrm>
          <a:solidFill>
            <a:schemeClr val="accent2"/>
          </a:solidFill>
        </p:spPr>
        <p:txBody>
          <a:bodyPr lIns="216000" tIns="0" bIns="0" anchor="ctr" anchorCtr="0"/>
          <a:lstStyle>
            <a:lvl1pPr marL="0" indent="0" algn="l">
              <a:lnSpc>
                <a:spcPct val="100000"/>
              </a:lnSpc>
              <a:spcBef>
                <a:spcPts val="0"/>
              </a:spcBef>
              <a:spcAft>
                <a:spcPts val="0"/>
              </a:spcAft>
              <a:buNone/>
              <a:defRPr lang="en-GB" sz="1131" b="1" i="0" kern="1200" cap="all" baseline="0" dirty="0">
                <a:solidFill>
                  <a:schemeClr val="bg1"/>
                </a:solidFill>
                <a:latin typeface="+mn-lt"/>
                <a:ea typeface="+mn-ea"/>
                <a:cs typeface="+mn-cs"/>
              </a:defRPr>
            </a:lvl1pPr>
          </a:lstStyle>
          <a:p>
            <a:pPr lvl="0"/>
            <a:r>
              <a:rPr lang="en-GB" dirty="0"/>
              <a:t>Click to add DATE</a:t>
            </a:r>
          </a:p>
        </p:txBody>
      </p:sp>
      <p:sp>
        <p:nvSpPr>
          <p:cNvPr id="14" name="Text Placeholder 13"/>
          <p:cNvSpPr>
            <a:spLocks noGrp="1"/>
          </p:cNvSpPr>
          <p:nvPr>
            <p:ph type="body" sz="quarter" idx="13" hasCustomPrompt="1"/>
          </p:nvPr>
        </p:nvSpPr>
        <p:spPr>
          <a:xfrm>
            <a:off x="1244448" y="2758819"/>
            <a:ext cx="5588691" cy="796925"/>
          </a:xfrm>
          <a:solidFill>
            <a:schemeClr val="accent2"/>
          </a:solidFill>
        </p:spPr>
        <p:txBody>
          <a:bodyPr lIns="216000" tIns="0" bIns="0" anchor="ctr" anchorCtr="0"/>
          <a:lstStyle>
            <a:lvl1pPr marL="0" indent="0">
              <a:buNone/>
              <a:defRPr baseline="0">
                <a:solidFill>
                  <a:schemeClr val="bg1"/>
                </a:solidFill>
              </a:defRPr>
            </a:lvl1pPr>
          </a:lstStyle>
          <a:p>
            <a:pPr lvl="0"/>
            <a:r>
              <a:rPr lang="en-GB" dirty="0"/>
              <a:t>Click to add Main Heading</a:t>
            </a:r>
          </a:p>
        </p:txBody>
      </p:sp>
      <p:sp>
        <p:nvSpPr>
          <p:cNvPr id="16" name="Text Placeholder 15"/>
          <p:cNvSpPr>
            <a:spLocks noGrp="1"/>
          </p:cNvSpPr>
          <p:nvPr>
            <p:ph type="body" sz="quarter" idx="14" hasCustomPrompt="1"/>
          </p:nvPr>
        </p:nvSpPr>
        <p:spPr>
          <a:xfrm>
            <a:off x="1244448" y="3550712"/>
            <a:ext cx="5588691" cy="612775"/>
          </a:xfrm>
          <a:solidFill>
            <a:schemeClr val="accent2"/>
          </a:solidFill>
        </p:spPr>
        <p:txBody>
          <a:bodyPr lIns="216000" tIns="0" bIns="0" anchor="ctr" anchorCtr="0"/>
          <a:lstStyle>
            <a:lvl1pPr marL="0" indent="0">
              <a:buNone/>
              <a:defRPr lang="en-US" sz="1886" b="0" i="0" kern="1200" baseline="0" dirty="0" smtClean="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Sub Heading</a:t>
            </a:r>
            <a:endParaRPr lang="en-GB" dirty="0"/>
          </a:p>
        </p:txBody>
      </p:sp>
      <p:sp>
        <p:nvSpPr>
          <p:cNvPr id="9" name="Text Placeholder 4"/>
          <p:cNvSpPr>
            <a:spLocks noGrp="1"/>
          </p:cNvSpPr>
          <p:nvPr>
            <p:ph type="body" sz="quarter" idx="19" hasCustomPrompt="1"/>
          </p:nvPr>
        </p:nvSpPr>
        <p:spPr>
          <a:xfrm>
            <a:off x="8748320" y="7168486"/>
            <a:ext cx="3715524" cy="216000"/>
          </a:xfrm>
        </p:spPr>
        <p:txBody>
          <a:bodyPr lIns="90000" tIns="0" rIns="90000" bIns="0" anchor="ctr" anchorCtr="0"/>
          <a:lstStyle>
            <a:lvl1pPr marL="0" indent="0" algn="r">
              <a:lnSpc>
                <a:spcPct val="100000"/>
              </a:lnSpc>
              <a:spcBef>
                <a:spcPts val="0"/>
              </a:spcBef>
              <a:buFontTx/>
              <a:buNone/>
              <a:defRPr sz="1257">
                <a:solidFill>
                  <a:srgbClr val="898989"/>
                </a:solidFill>
              </a:defRPr>
            </a:lvl1pPr>
          </a:lstStyle>
          <a:p>
            <a:pPr lvl="0"/>
            <a:r>
              <a:rPr lang="en-GB" dirty="0"/>
              <a:t>Doc Ref: </a:t>
            </a:r>
          </a:p>
        </p:txBody>
      </p:sp>
      <p:pic>
        <p:nvPicPr>
          <p:cNvPr id="4" name="Picture 3" descr="A picture containing text, clipart&#10;&#10;Description automatically generated">
            <a:extLst>
              <a:ext uri="{FF2B5EF4-FFF2-40B4-BE49-F238E27FC236}">
                <a16:creationId xmlns:a16="http://schemas.microsoft.com/office/drawing/2014/main" id="{34BE9395-6317-451E-A83A-80F6E320F2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8015" y="511475"/>
            <a:ext cx="3590544" cy="865632"/>
          </a:xfrm>
          <a:prstGeom prst="rect">
            <a:avLst/>
          </a:prstGeom>
        </p:spPr>
      </p:pic>
    </p:spTree>
    <p:extLst>
      <p:ext uri="{BB962C8B-B14F-4D97-AF65-F5344CB8AC3E}">
        <p14:creationId xmlns:p14="http://schemas.microsoft.com/office/powerpoint/2010/main" val="306295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Bullets">
    <p:spTree>
      <p:nvGrpSpPr>
        <p:cNvPr id="1" name=""/>
        <p:cNvGrpSpPr/>
        <p:nvPr/>
      </p:nvGrpSpPr>
      <p:grpSpPr>
        <a:xfrm>
          <a:off x="0" y="0"/>
          <a:ext cx="0" cy="0"/>
          <a:chOff x="0" y="0"/>
          <a:chExt cx="0" cy="0"/>
        </a:xfrm>
      </p:grpSpPr>
      <p:sp>
        <p:nvSpPr>
          <p:cNvPr id="2" name="Rectangle 1"/>
          <p:cNvSpPr/>
          <p:nvPr/>
        </p:nvSpPr>
        <p:spPr>
          <a:xfrm>
            <a:off x="8880413" y="1964657"/>
            <a:ext cx="3857118"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5" name="Chart Placeholder 4"/>
          <p:cNvSpPr>
            <a:spLocks noGrp="1"/>
          </p:cNvSpPr>
          <p:nvPr>
            <p:ph type="chart" sz="quarter" idx="10"/>
          </p:nvPr>
        </p:nvSpPr>
        <p:spPr>
          <a:xfrm>
            <a:off x="683315" y="1952625"/>
            <a:ext cx="7767657" cy="4824000"/>
          </a:xfrm>
        </p:spPr>
        <p:txBody>
          <a:bodyPr/>
          <a:lstStyle>
            <a:lvl1pPr marL="0" indent="0">
              <a:buFontTx/>
              <a:buNone/>
              <a:defRPr/>
            </a:lvl1pPr>
          </a:lstStyle>
          <a:p>
            <a:r>
              <a:rPr lang="en-GB"/>
              <a:t>Click icon to add chart</a:t>
            </a:r>
            <a:endParaRPr lang="en-GB" dirty="0"/>
          </a:p>
        </p:txBody>
      </p:sp>
      <p:sp>
        <p:nvSpPr>
          <p:cNvPr id="7" name="Rectangle 6"/>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2" name="Text Placeholder 7"/>
          <p:cNvSpPr>
            <a:spLocks noGrp="1"/>
          </p:cNvSpPr>
          <p:nvPr>
            <p:ph type="body" sz="quarter" idx="16"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16"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 name="Picture 2"/>
          <p:cNvPicPr>
            <a:picLocks noChangeAspect="1"/>
          </p:cNvPicPr>
          <p:nvPr/>
        </p:nvPicPr>
        <p:blipFill>
          <a:blip r:embed="rId2"/>
          <a:stretch>
            <a:fillRect/>
          </a:stretch>
        </p:blipFill>
        <p:spPr>
          <a:xfrm>
            <a:off x="10046068" y="432000"/>
            <a:ext cx="2691461" cy="1152000"/>
          </a:xfrm>
          <a:prstGeom prst="rect">
            <a:avLst/>
          </a:prstGeom>
        </p:spPr>
      </p:pic>
      <p:sp>
        <p:nvSpPr>
          <p:cNvPr id="4" name="Date Placeholder 3"/>
          <p:cNvSpPr>
            <a:spLocks noGrp="1"/>
          </p:cNvSpPr>
          <p:nvPr>
            <p:ph type="dt" sz="half" idx="17"/>
          </p:nvPr>
        </p:nvSpPr>
        <p:spPr/>
        <p:txBody>
          <a:bodyPr/>
          <a:lstStyle/>
          <a:p>
            <a:fld id="{E3A5BA1E-5D68-4F7F-9277-0A18E72C6253}" type="datetime1">
              <a:rPr lang="en-GB" smtClean="0"/>
              <a:t>04/06/2024</a:t>
            </a:fld>
            <a:endParaRPr lang="en-GB" dirty="0"/>
          </a:p>
        </p:txBody>
      </p:sp>
      <p:sp>
        <p:nvSpPr>
          <p:cNvPr id="6" name="Footer Placeholder 5"/>
          <p:cNvSpPr>
            <a:spLocks noGrp="1"/>
          </p:cNvSpPr>
          <p:nvPr>
            <p:ph type="ftr" sz="quarter" idx="18"/>
          </p:nvPr>
        </p:nvSpPr>
        <p:spPr/>
        <p:txBody>
          <a:bodyPr/>
          <a:lstStyle/>
          <a:p>
            <a:endParaRPr lang="en-GB" dirty="0"/>
          </a:p>
        </p:txBody>
      </p:sp>
      <p:sp>
        <p:nvSpPr>
          <p:cNvPr id="9" name="Slide Number Placeholder 8"/>
          <p:cNvSpPr>
            <a:spLocks noGrp="1"/>
          </p:cNvSpPr>
          <p:nvPr>
            <p:ph type="sldNum" sz="quarter" idx="19"/>
          </p:nvPr>
        </p:nvSpPr>
        <p:spPr/>
        <p:txBody>
          <a:bodyPr/>
          <a:lstStyle/>
          <a:p>
            <a:fld id="{92AA5502-A34B-4184-8FF0-B3B54CB94364}" type="slidenum">
              <a:rPr lang="en-GB" smtClean="0"/>
              <a:pPr/>
              <a:t>‹#›</a:t>
            </a:fld>
            <a:endParaRPr lang="en-GB"/>
          </a:p>
        </p:txBody>
      </p:sp>
      <p:sp>
        <p:nvSpPr>
          <p:cNvPr id="14" name="Text Placeholder 13"/>
          <p:cNvSpPr>
            <a:spLocks noGrp="1"/>
          </p:cNvSpPr>
          <p:nvPr>
            <p:ph type="body" sz="quarter" idx="20" hasCustomPrompt="1"/>
          </p:nvPr>
        </p:nvSpPr>
        <p:spPr>
          <a:xfrm>
            <a:off x="8880029" y="1952630"/>
            <a:ext cx="3857326" cy="4835525"/>
          </a:xfrm>
        </p:spPr>
        <p:txBody>
          <a:bodyPr/>
          <a:lstStyle>
            <a:lvl1pPr>
              <a:defRPr/>
            </a:lvl1pPr>
          </a:lstStyle>
          <a:p>
            <a:pPr lvl="0"/>
            <a:r>
              <a:rPr lang="en-US" dirty="0"/>
              <a:t>Click to add text</a:t>
            </a:r>
          </a:p>
          <a:p>
            <a:pPr lvl="1"/>
            <a:r>
              <a:rPr lang="en-US" dirty="0"/>
              <a:t>Second level</a:t>
            </a:r>
          </a:p>
          <a:p>
            <a:pPr lvl="2"/>
            <a:r>
              <a:rPr lang="en-US" dirty="0"/>
              <a:t>Third level</a:t>
            </a:r>
          </a:p>
        </p:txBody>
      </p:sp>
      <p:pic>
        <p:nvPicPr>
          <p:cNvPr id="15" name="Picture 14">
            <a:extLst>
              <a:ext uri="{FF2B5EF4-FFF2-40B4-BE49-F238E27FC236}">
                <a16:creationId xmlns:a16="http://schemas.microsoft.com/office/drawing/2014/main" id="{694AAA11-C8DB-4A36-B61B-371BB383B7D4}"/>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309322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685375" y="1944000"/>
            <a:ext cx="12052157"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7" name="Rectangle 6"/>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9" name="Text Placeholder 7"/>
          <p:cNvSpPr>
            <a:spLocks noGrp="1"/>
          </p:cNvSpPr>
          <p:nvPr>
            <p:ph type="body" sz="quarter" idx="15"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13"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 name="Picture 2"/>
          <p:cNvPicPr>
            <a:picLocks noChangeAspect="1"/>
          </p:cNvPicPr>
          <p:nvPr/>
        </p:nvPicPr>
        <p:blipFill>
          <a:blip r:embed="rId2"/>
          <a:stretch>
            <a:fillRect/>
          </a:stretch>
        </p:blipFill>
        <p:spPr>
          <a:xfrm>
            <a:off x="10046068" y="432000"/>
            <a:ext cx="2691461" cy="1152000"/>
          </a:xfrm>
          <a:prstGeom prst="rect">
            <a:avLst/>
          </a:prstGeom>
        </p:spPr>
      </p:pic>
      <p:sp>
        <p:nvSpPr>
          <p:cNvPr id="4" name="Date Placeholder 3"/>
          <p:cNvSpPr>
            <a:spLocks noGrp="1"/>
          </p:cNvSpPr>
          <p:nvPr>
            <p:ph type="dt" sz="half" idx="16"/>
          </p:nvPr>
        </p:nvSpPr>
        <p:spPr/>
        <p:txBody>
          <a:bodyPr/>
          <a:lstStyle/>
          <a:p>
            <a:fld id="{E3A5BA1E-5D68-4F7F-9277-0A18E72C6253}" type="datetime1">
              <a:rPr lang="en-GB" smtClean="0"/>
              <a:t>04/06/2024</a:t>
            </a:fld>
            <a:endParaRPr lang="en-GB" dirty="0"/>
          </a:p>
        </p:txBody>
      </p:sp>
      <p:sp>
        <p:nvSpPr>
          <p:cNvPr id="5" name="Footer Placeholder 4"/>
          <p:cNvSpPr>
            <a:spLocks noGrp="1"/>
          </p:cNvSpPr>
          <p:nvPr>
            <p:ph type="ftr" sz="quarter" idx="17"/>
          </p:nvPr>
        </p:nvSpPr>
        <p:spPr/>
        <p:txBody>
          <a:bodyPr/>
          <a:lstStyle/>
          <a:p>
            <a:endParaRPr lang="en-GB" dirty="0"/>
          </a:p>
        </p:txBody>
      </p:sp>
      <p:sp>
        <p:nvSpPr>
          <p:cNvPr id="6" name="Slide Number Placeholder 5"/>
          <p:cNvSpPr>
            <a:spLocks noGrp="1"/>
          </p:cNvSpPr>
          <p:nvPr>
            <p:ph type="sldNum" sz="quarter" idx="18"/>
          </p:nvPr>
        </p:nvSpPr>
        <p:spPr/>
        <p:txBody>
          <a:bodyPr/>
          <a:lstStyle/>
          <a:p>
            <a:fld id="{92AA5502-A34B-4184-8FF0-B3B54CB94364}" type="slidenum">
              <a:rPr lang="en-GB" smtClean="0"/>
              <a:pPr/>
              <a:t>‹#›</a:t>
            </a:fld>
            <a:endParaRPr lang="en-GB"/>
          </a:p>
        </p:txBody>
      </p:sp>
      <p:pic>
        <p:nvPicPr>
          <p:cNvPr id="11" name="Picture 10">
            <a:extLst>
              <a:ext uri="{FF2B5EF4-FFF2-40B4-BE49-F238E27FC236}">
                <a16:creationId xmlns:a16="http://schemas.microsoft.com/office/drawing/2014/main" id="{ABB4651C-AFA6-4DEA-9840-169853170332}"/>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205772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Layout:">
    <p:spTree>
      <p:nvGrpSpPr>
        <p:cNvPr id="1" name=""/>
        <p:cNvGrpSpPr/>
        <p:nvPr/>
      </p:nvGrpSpPr>
      <p:grpSpPr>
        <a:xfrm>
          <a:off x="0" y="0"/>
          <a:ext cx="0" cy="0"/>
          <a:chOff x="0" y="0"/>
          <a:chExt cx="0" cy="0"/>
        </a:xfrm>
      </p:grpSpPr>
      <p:sp>
        <p:nvSpPr>
          <p:cNvPr id="27" name="Rectangle 26"/>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4" name="Picture Placeholder 3"/>
          <p:cNvSpPr>
            <a:spLocks noGrp="1"/>
          </p:cNvSpPr>
          <p:nvPr>
            <p:ph type="pic" sz="quarter" idx="10"/>
          </p:nvPr>
        </p:nvSpPr>
        <p:spPr>
          <a:xfrm>
            <a:off x="685374" y="1943032"/>
            <a:ext cx="2669901" cy="1198800"/>
          </a:xfrm>
        </p:spPr>
        <p:txBody>
          <a:bodyPr>
            <a:normAutofit/>
          </a:bodyPr>
          <a:lstStyle>
            <a:lvl1pPr marL="0" indent="0">
              <a:lnSpc>
                <a:spcPct val="100000"/>
              </a:lnSpc>
              <a:buFontTx/>
              <a:buNone/>
              <a:defRPr sz="1257" baseline="0"/>
            </a:lvl1pPr>
          </a:lstStyle>
          <a:p>
            <a:r>
              <a:rPr lang="en-GB"/>
              <a:t>Click icon to add picture</a:t>
            </a:r>
            <a:endParaRPr lang="en-GB" dirty="0"/>
          </a:p>
        </p:txBody>
      </p:sp>
      <p:sp>
        <p:nvSpPr>
          <p:cNvPr id="5" name="Picture Placeholder 3"/>
          <p:cNvSpPr>
            <a:spLocks noGrp="1"/>
          </p:cNvSpPr>
          <p:nvPr>
            <p:ph type="pic" sz="quarter" idx="11"/>
          </p:nvPr>
        </p:nvSpPr>
        <p:spPr>
          <a:xfrm>
            <a:off x="685374" y="3506100"/>
            <a:ext cx="2669901" cy="1198800"/>
          </a:xfrm>
        </p:spPr>
        <p:txBody>
          <a:bodyPr>
            <a:normAutofit/>
          </a:bodyPr>
          <a:lstStyle>
            <a:lvl1pPr marL="0" indent="0">
              <a:lnSpc>
                <a:spcPct val="100000"/>
              </a:lnSpc>
              <a:buFontTx/>
              <a:buNone/>
              <a:defRPr sz="1257"/>
            </a:lvl1pPr>
          </a:lstStyle>
          <a:p>
            <a:r>
              <a:rPr lang="en-GB"/>
              <a:t>Click icon to add picture</a:t>
            </a:r>
            <a:endParaRPr lang="en-GB" dirty="0"/>
          </a:p>
        </p:txBody>
      </p:sp>
      <p:sp>
        <p:nvSpPr>
          <p:cNvPr id="7" name="Picture Placeholder 3"/>
          <p:cNvSpPr>
            <a:spLocks noGrp="1"/>
          </p:cNvSpPr>
          <p:nvPr>
            <p:ph type="pic" sz="quarter" idx="12"/>
          </p:nvPr>
        </p:nvSpPr>
        <p:spPr>
          <a:xfrm>
            <a:off x="685374" y="5079300"/>
            <a:ext cx="2669901" cy="1198800"/>
          </a:xfrm>
        </p:spPr>
        <p:txBody>
          <a:bodyPr>
            <a:normAutofit/>
          </a:bodyPr>
          <a:lstStyle>
            <a:lvl1pPr marL="0" indent="0">
              <a:lnSpc>
                <a:spcPct val="100000"/>
              </a:lnSpc>
              <a:buFontTx/>
              <a:buNone/>
              <a:defRPr sz="1257"/>
            </a:lvl1pPr>
          </a:lstStyle>
          <a:p>
            <a:r>
              <a:rPr lang="en-GB"/>
              <a:t>Click icon to add picture</a:t>
            </a:r>
            <a:endParaRPr lang="en-GB" dirty="0"/>
          </a:p>
        </p:txBody>
      </p:sp>
      <p:sp>
        <p:nvSpPr>
          <p:cNvPr id="6" name="Text Placeholder 5"/>
          <p:cNvSpPr>
            <a:spLocks noGrp="1"/>
          </p:cNvSpPr>
          <p:nvPr>
            <p:ph type="body" sz="quarter" idx="21" hasCustomPrompt="1"/>
          </p:nvPr>
        </p:nvSpPr>
        <p:spPr>
          <a:xfrm>
            <a:off x="3735601" y="1943032"/>
            <a:ext cx="9001931" cy="296862"/>
          </a:xfrm>
        </p:spPr>
        <p:txBody>
          <a:bodyPr lIns="0" tIns="0" bIns="0" anchor="ctr" anchorCtr="0"/>
          <a:lstStyle>
            <a:lvl1pPr marL="0" indent="0">
              <a:buFontTx/>
              <a:buNone/>
              <a:defRPr lang="en-GB" sz="1886" b="1" i="0" kern="1200" baseline="0" dirty="0">
                <a:solidFill>
                  <a:schemeClr val="accent4"/>
                </a:solidFill>
                <a:latin typeface="+mn-lt"/>
                <a:ea typeface="+mn-ea"/>
                <a:cs typeface="+mn-cs"/>
              </a:defRPr>
            </a:lvl1pPr>
          </a:lstStyle>
          <a:p>
            <a:pPr lvl="0"/>
            <a:r>
              <a:rPr lang="en-GB" dirty="0"/>
              <a:t>Click to add Name</a:t>
            </a:r>
          </a:p>
        </p:txBody>
      </p:sp>
      <p:sp>
        <p:nvSpPr>
          <p:cNvPr id="22" name="Text Placeholder 21"/>
          <p:cNvSpPr>
            <a:spLocks noGrp="1"/>
          </p:cNvSpPr>
          <p:nvPr>
            <p:ph type="body" sz="quarter" idx="22" hasCustomPrompt="1"/>
          </p:nvPr>
        </p:nvSpPr>
        <p:spPr>
          <a:xfrm>
            <a:off x="3735395" y="2282736"/>
            <a:ext cx="9002134" cy="217109"/>
          </a:xfrm>
        </p:spPr>
        <p:txBody>
          <a:bodyPr lIns="0" tIns="0" rIns="0" bIns="0" anchor="ctr" anchorCtr="0"/>
          <a:lstStyle>
            <a:lvl1pPr marL="0" indent="0">
              <a:lnSpc>
                <a:spcPct val="100000"/>
              </a:lnSpc>
              <a:spcBef>
                <a:spcPts val="0"/>
              </a:spcBef>
              <a:spcAft>
                <a:spcPts val="0"/>
              </a:spcAft>
              <a:buFontTx/>
              <a:buNone/>
              <a:defRPr sz="1760" b="0">
                <a:solidFill>
                  <a:schemeClr val="tx1"/>
                </a:solidFill>
              </a:defRPr>
            </a:lvl1pPr>
          </a:lstStyle>
          <a:p>
            <a:pPr lvl="0"/>
            <a:r>
              <a:rPr lang="en-GB" dirty="0"/>
              <a:t>Click to add Title</a:t>
            </a:r>
          </a:p>
        </p:txBody>
      </p:sp>
      <p:sp>
        <p:nvSpPr>
          <p:cNvPr id="23" name="Text Placeholder 21"/>
          <p:cNvSpPr>
            <a:spLocks noGrp="1"/>
          </p:cNvSpPr>
          <p:nvPr>
            <p:ph type="body" sz="quarter" idx="23" hasCustomPrompt="1"/>
          </p:nvPr>
        </p:nvSpPr>
        <p:spPr>
          <a:xfrm>
            <a:off x="3735398" y="2559713"/>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T: Telephone</a:t>
            </a:r>
          </a:p>
        </p:txBody>
      </p:sp>
      <p:sp>
        <p:nvSpPr>
          <p:cNvPr id="24" name="Text Placeholder 21"/>
          <p:cNvSpPr>
            <a:spLocks noGrp="1"/>
          </p:cNvSpPr>
          <p:nvPr>
            <p:ph type="body" sz="quarter" idx="24" hasCustomPrompt="1"/>
          </p:nvPr>
        </p:nvSpPr>
        <p:spPr>
          <a:xfrm>
            <a:off x="3735398" y="2845975"/>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M: Mobile</a:t>
            </a:r>
          </a:p>
        </p:txBody>
      </p:sp>
      <p:sp>
        <p:nvSpPr>
          <p:cNvPr id="25" name="Text Placeholder 21"/>
          <p:cNvSpPr>
            <a:spLocks noGrp="1"/>
          </p:cNvSpPr>
          <p:nvPr>
            <p:ph type="body" sz="quarter" idx="25" hasCustomPrompt="1"/>
          </p:nvPr>
        </p:nvSpPr>
        <p:spPr>
          <a:xfrm>
            <a:off x="3735398" y="3118812"/>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E: Email</a:t>
            </a:r>
          </a:p>
        </p:txBody>
      </p:sp>
      <p:sp>
        <p:nvSpPr>
          <p:cNvPr id="26" name="Text Placeholder 5"/>
          <p:cNvSpPr>
            <a:spLocks noGrp="1"/>
          </p:cNvSpPr>
          <p:nvPr>
            <p:ph type="body" sz="quarter" idx="26" hasCustomPrompt="1"/>
          </p:nvPr>
        </p:nvSpPr>
        <p:spPr>
          <a:xfrm>
            <a:off x="3735468" y="3506100"/>
            <a:ext cx="9002061" cy="296862"/>
          </a:xfrm>
        </p:spPr>
        <p:txBody>
          <a:bodyPr lIns="0" tIns="0" bIns="0" anchor="ctr" anchorCtr="0"/>
          <a:lstStyle>
            <a:lvl1pPr marL="0" indent="0">
              <a:buFontTx/>
              <a:buNone/>
              <a:defRPr lang="en-GB" sz="1886" b="1" i="0" kern="1200" baseline="0" dirty="0">
                <a:solidFill>
                  <a:schemeClr val="accent4"/>
                </a:solidFill>
                <a:latin typeface="+mn-lt"/>
                <a:ea typeface="+mn-ea"/>
                <a:cs typeface="+mn-cs"/>
              </a:defRPr>
            </a:lvl1pPr>
          </a:lstStyle>
          <a:p>
            <a:pPr lvl="0"/>
            <a:r>
              <a:rPr lang="en-GB" dirty="0"/>
              <a:t>Click to add Name</a:t>
            </a:r>
          </a:p>
        </p:txBody>
      </p:sp>
      <p:sp>
        <p:nvSpPr>
          <p:cNvPr id="30" name="Text Placeholder 21"/>
          <p:cNvSpPr>
            <a:spLocks noGrp="1"/>
          </p:cNvSpPr>
          <p:nvPr>
            <p:ph type="body" sz="quarter" idx="27" hasCustomPrompt="1"/>
          </p:nvPr>
        </p:nvSpPr>
        <p:spPr>
          <a:xfrm>
            <a:off x="3735264" y="3846792"/>
            <a:ext cx="9002265" cy="228600"/>
          </a:xfrm>
        </p:spPr>
        <p:txBody>
          <a:bodyPr lIns="0" tIns="0" rIns="0" bIns="0" anchor="ctr" anchorCtr="0"/>
          <a:lstStyle>
            <a:lvl1pPr marL="0" indent="0">
              <a:lnSpc>
                <a:spcPct val="100000"/>
              </a:lnSpc>
              <a:spcBef>
                <a:spcPts val="0"/>
              </a:spcBef>
              <a:spcAft>
                <a:spcPts val="0"/>
              </a:spcAft>
              <a:buFontTx/>
              <a:buNone/>
              <a:defRPr sz="1760" b="0">
                <a:solidFill>
                  <a:schemeClr val="tx1"/>
                </a:solidFill>
              </a:defRPr>
            </a:lvl1pPr>
          </a:lstStyle>
          <a:p>
            <a:pPr lvl="0"/>
            <a:r>
              <a:rPr lang="en-GB" dirty="0"/>
              <a:t>Click to add Title</a:t>
            </a:r>
          </a:p>
        </p:txBody>
      </p:sp>
      <p:sp>
        <p:nvSpPr>
          <p:cNvPr id="31" name="Text Placeholder 21"/>
          <p:cNvSpPr>
            <a:spLocks noGrp="1"/>
          </p:cNvSpPr>
          <p:nvPr>
            <p:ph type="body" sz="quarter" idx="28" hasCustomPrompt="1"/>
          </p:nvPr>
        </p:nvSpPr>
        <p:spPr>
          <a:xfrm>
            <a:off x="3735398" y="4123774"/>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T: Telephone</a:t>
            </a:r>
          </a:p>
        </p:txBody>
      </p:sp>
      <p:sp>
        <p:nvSpPr>
          <p:cNvPr id="32" name="Text Placeholder 21"/>
          <p:cNvSpPr>
            <a:spLocks noGrp="1"/>
          </p:cNvSpPr>
          <p:nvPr>
            <p:ph type="body" sz="quarter" idx="29" hasCustomPrompt="1"/>
          </p:nvPr>
        </p:nvSpPr>
        <p:spPr>
          <a:xfrm>
            <a:off x="3735398" y="4410036"/>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M: Mobile</a:t>
            </a:r>
          </a:p>
        </p:txBody>
      </p:sp>
      <p:sp>
        <p:nvSpPr>
          <p:cNvPr id="33" name="Text Placeholder 21"/>
          <p:cNvSpPr>
            <a:spLocks noGrp="1"/>
          </p:cNvSpPr>
          <p:nvPr>
            <p:ph type="body" sz="quarter" idx="30" hasCustomPrompt="1"/>
          </p:nvPr>
        </p:nvSpPr>
        <p:spPr>
          <a:xfrm>
            <a:off x="3735398" y="4682873"/>
            <a:ext cx="8067225" cy="228600"/>
          </a:xfrm>
        </p:spPr>
        <p:txBody>
          <a:bodyPr lIns="0" tIns="0" rIns="0" bIns="0" anchor="ctr" anchorCtr="0"/>
          <a:lstStyle>
            <a:lvl1pPr marL="0" indent="0">
              <a:lnSpc>
                <a:spcPct val="100000"/>
              </a:lnSpc>
              <a:spcBef>
                <a:spcPts val="0"/>
              </a:spcBef>
              <a:spcAft>
                <a:spcPts val="0"/>
              </a:spcAft>
              <a:buFontTx/>
              <a:buNone/>
              <a:defRPr sz="1508" b="0" baseline="0">
                <a:solidFill>
                  <a:schemeClr val="tx1"/>
                </a:solidFill>
              </a:defRPr>
            </a:lvl1pPr>
          </a:lstStyle>
          <a:p>
            <a:pPr lvl="0"/>
            <a:r>
              <a:rPr lang="en-GB" dirty="0"/>
              <a:t>Click to add E: Email</a:t>
            </a:r>
          </a:p>
        </p:txBody>
      </p:sp>
      <p:sp>
        <p:nvSpPr>
          <p:cNvPr id="34" name="Text Placeholder 5"/>
          <p:cNvSpPr>
            <a:spLocks noGrp="1"/>
          </p:cNvSpPr>
          <p:nvPr>
            <p:ph type="body" sz="quarter" idx="31" hasCustomPrompt="1"/>
          </p:nvPr>
        </p:nvSpPr>
        <p:spPr>
          <a:xfrm>
            <a:off x="3737138" y="5057933"/>
            <a:ext cx="9000393" cy="296862"/>
          </a:xfrm>
        </p:spPr>
        <p:txBody>
          <a:bodyPr lIns="0" tIns="0" bIns="0" anchor="ctr" anchorCtr="0"/>
          <a:lstStyle>
            <a:lvl1pPr marL="0" indent="0">
              <a:buFontTx/>
              <a:buNone/>
              <a:defRPr lang="en-GB" sz="1886" b="1" i="0" kern="1200" baseline="0" dirty="0">
                <a:solidFill>
                  <a:schemeClr val="accent4"/>
                </a:solidFill>
                <a:latin typeface="+mn-lt"/>
                <a:ea typeface="+mn-ea"/>
                <a:cs typeface="+mn-cs"/>
              </a:defRPr>
            </a:lvl1pPr>
          </a:lstStyle>
          <a:p>
            <a:pPr lvl="0"/>
            <a:r>
              <a:rPr lang="en-GB" dirty="0"/>
              <a:t>Click to add Name</a:t>
            </a:r>
          </a:p>
        </p:txBody>
      </p:sp>
      <p:sp>
        <p:nvSpPr>
          <p:cNvPr id="38" name="Text Placeholder 21"/>
          <p:cNvSpPr>
            <a:spLocks noGrp="1"/>
          </p:cNvSpPr>
          <p:nvPr>
            <p:ph type="body" sz="quarter" idx="32" hasCustomPrompt="1"/>
          </p:nvPr>
        </p:nvSpPr>
        <p:spPr>
          <a:xfrm>
            <a:off x="3736932" y="5398629"/>
            <a:ext cx="9000596" cy="232745"/>
          </a:xfrm>
        </p:spPr>
        <p:txBody>
          <a:bodyPr lIns="0" tIns="0" rIns="0" bIns="0" anchor="ctr" anchorCtr="0"/>
          <a:lstStyle>
            <a:lvl1pPr marL="0" indent="0">
              <a:lnSpc>
                <a:spcPct val="100000"/>
              </a:lnSpc>
              <a:spcBef>
                <a:spcPts val="0"/>
              </a:spcBef>
              <a:spcAft>
                <a:spcPts val="0"/>
              </a:spcAft>
              <a:buFontTx/>
              <a:buNone/>
              <a:defRPr sz="1760" b="0">
                <a:solidFill>
                  <a:schemeClr val="tx1"/>
                </a:solidFill>
              </a:defRPr>
            </a:lvl1pPr>
          </a:lstStyle>
          <a:p>
            <a:pPr lvl="0"/>
            <a:r>
              <a:rPr lang="en-GB" dirty="0"/>
              <a:t>Click to add Title</a:t>
            </a:r>
          </a:p>
        </p:txBody>
      </p:sp>
      <p:sp>
        <p:nvSpPr>
          <p:cNvPr id="39" name="Text Placeholder 21"/>
          <p:cNvSpPr>
            <a:spLocks noGrp="1"/>
          </p:cNvSpPr>
          <p:nvPr>
            <p:ph type="body" sz="quarter" idx="33" hasCustomPrompt="1"/>
          </p:nvPr>
        </p:nvSpPr>
        <p:spPr>
          <a:xfrm>
            <a:off x="3735398" y="5675607"/>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T: Telephone</a:t>
            </a:r>
          </a:p>
        </p:txBody>
      </p:sp>
      <p:sp>
        <p:nvSpPr>
          <p:cNvPr id="40" name="Text Placeholder 21"/>
          <p:cNvSpPr>
            <a:spLocks noGrp="1"/>
          </p:cNvSpPr>
          <p:nvPr>
            <p:ph type="body" sz="quarter" idx="34" hasCustomPrompt="1"/>
          </p:nvPr>
        </p:nvSpPr>
        <p:spPr>
          <a:xfrm>
            <a:off x="3735398" y="5961869"/>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M: Mobile</a:t>
            </a:r>
          </a:p>
        </p:txBody>
      </p:sp>
      <p:sp>
        <p:nvSpPr>
          <p:cNvPr id="41" name="Text Placeholder 21"/>
          <p:cNvSpPr>
            <a:spLocks noGrp="1"/>
          </p:cNvSpPr>
          <p:nvPr>
            <p:ph type="body" sz="quarter" idx="35" hasCustomPrompt="1"/>
          </p:nvPr>
        </p:nvSpPr>
        <p:spPr>
          <a:xfrm>
            <a:off x="3735398" y="6234706"/>
            <a:ext cx="8067225" cy="228600"/>
          </a:xfrm>
        </p:spPr>
        <p:txBody>
          <a:bodyPr lIns="0" tIns="0" rIns="0" bIns="0" anchor="ctr" anchorCtr="0"/>
          <a:lstStyle>
            <a:lvl1pPr marL="0" indent="0">
              <a:lnSpc>
                <a:spcPct val="100000"/>
              </a:lnSpc>
              <a:spcBef>
                <a:spcPts val="0"/>
              </a:spcBef>
              <a:spcAft>
                <a:spcPts val="0"/>
              </a:spcAft>
              <a:buFontTx/>
              <a:buNone/>
              <a:defRPr sz="1508" b="0">
                <a:solidFill>
                  <a:schemeClr val="tx1"/>
                </a:solidFill>
              </a:defRPr>
            </a:lvl1pPr>
          </a:lstStyle>
          <a:p>
            <a:pPr lvl="0"/>
            <a:r>
              <a:rPr lang="en-GB" dirty="0"/>
              <a:t>Click to add E: Email</a:t>
            </a:r>
          </a:p>
        </p:txBody>
      </p:sp>
      <p:sp>
        <p:nvSpPr>
          <p:cNvPr id="44" name="Text Placeholder 7"/>
          <p:cNvSpPr>
            <a:spLocks noGrp="1"/>
          </p:cNvSpPr>
          <p:nvPr>
            <p:ph type="body" sz="quarter" idx="15"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29"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7" name="Picture 36"/>
          <p:cNvPicPr>
            <a:picLocks noChangeAspect="1"/>
          </p:cNvPicPr>
          <p:nvPr userDrawn="1"/>
        </p:nvPicPr>
        <p:blipFill>
          <a:blip r:embed="rId2"/>
          <a:stretch>
            <a:fillRect/>
          </a:stretch>
        </p:blipFill>
        <p:spPr>
          <a:xfrm>
            <a:off x="10046068" y="432000"/>
            <a:ext cx="2691461" cy="1152000"/>
          </a:xfrm>
          <a:prstGeom prst="rect">
            <a:avLst/>
          </a:prstGeom>
        </p:spPr>
      </p:pic>
      <p:sp>
        <p:nvSpPr>
          <p:cNvPr id="2" name="Date Placeholder 1"/>
          <p:cNvSpPr>
            <a:spLocks noGrp="1"/>
          </p:cNvSpPr>
          <p:nvPr>
            <p:ph type="dt" sz="half" idx="36"/>
          </p:nvPr>
        </p:nvSpPr>
        <p:spPr/>
        <p:txBody>
          <a:bodyPr/>
          <a:lstStyle/>
          <a:p>
            <a:fld id="{E3A5BA1E-5D68-4F7F-9277-0A18E72C6253}" type="datetime1">
              <a:rPr lang="en-GB" smtClean="0"/>
              <a:t>04/06/2024</a:t>
            </a:fld>
            <a:endParaRPr lang="en-GB" dirty="0"/>
          </a:p>
        </p:txBody>
      </p:sp>
      <p:sp>
        <p:nvSpPr>
          <p:cNvPr id="3" name="Footer Placeholder 2"/>
          <p:cNvSpPr>
            <a:spLocks noGrp="1"/>
          </p:cNvSpPr>
          <p:nvPr>
            <p:ph type="ftr" sz="quarter" idx="37"/>
          </p:nvPr>
        </p:nvSpPr>
        <p:spPr/>
        <p:txBody>
          <a:bodyPr/>
          <a:lstStyle/>
          <a:p>
            <a:endParaRPr lang="en-GB" dirty="0"/>
          </a:p>
        </p:txBody>
      </p:sp>
      <p:sp>
        <p:nvSpPr>
          <p:cNvPr id="8" name="Slide Number Placeholder 7"/>
          <p:cNvSpPr>
            <a:spLocks noGrp="1"/>
          </p:cNvSpPr>
          <p:nvPr>
            <p:ph type="sldNum" sz="quarter" idx="38"/>
          </p:nvPr>
        </p:nvSpPr>
        <p:spPr/>
        <p:txBody>
          <a:bodyPr/>
          <a:lstStyle/>
          <a:p>
            <a:fld id="{92AA5502-A34B-4184-8FF0-B3B54CB94364}" type="slidenum">
              <a:rPr lang="en-GB" smtClean="0"/>
              <a:pPr/>
              <a:t>‹#›</a:t>
            </a:fld>
            <a:endParaRPr lang="en-GB"/>
          </a:p>
        </p:txBody>
      </p:sp>
      <p:pic>
        <p:nvPicPr>
          <p:cNvPr id="35" name="Picture 34">
            <a:extLst>
              <a:ext uri="{FF2B5EF4-FFF2-40B4-BE49-F238E27FC236}">
                <a16:creationId xmlns:a16="http://schemas.microsoft.com/office/drawing/2014/main" id="{602D689D-85C1-4F11-9803-B83D3ADE6E98}"/>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204062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Rectangle 1"/>
          <p:cNvSpPr/>
          <p:nvPr/>
        </p:nvSpPr>
        <p:spPr>
          <a:xfrm>
            <a:off x="683315" y="1944005"/>
            <a:ext cx="5819479" cy="48235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8" name="Picture Placeholder 7"/>
          <p:cNvSpPr>
            <a:spLocks noGrp="1"/>
          </p:cNvSpPr>
          <p:nvPr>
            <p:ph type="pic" sz="quarter" idx="11" hasCustomPrompt="1"/>
          </p:nvPr>
        </p:nvSpPr>
        <p:spPr>
          <a:xfrm>
            <a:off x="6918050" y="1944004"/>
            <a:ext cx="5819479" cy="4823513"/>
          </a:xfrm>
        </p:spPr>
        <p:txBody>
          <a:bodyPr/>
          <a:lstStyle>
            <a:lvl1pPr marL="0" indent="0">
              <a:buFontTx/>
              <a:buNone/>
              <a:defRPr baseline="0"/>
            </a:lvl1pPr>
          </a:lstStyle>
          <a:p>
            <a:r>
              <a:rPr lang="en-GB" dirty="0"/>
              <a:t>Click the icon below to insert image</a:t>
            </a:r>
          </a:p>
        </p:txBody>
      </p:sp>
      <p:sp>
        <p:nvSpPr>
          <p:cNvPr id="4" name="Text Placeholder 3"/>
          <p:cNvSpPr>
            <a:spLocks noGrp="1"/>
          </p:cNvSpPr>
          <p:nvPr>
            <p:ph type="body" sz="quarter" idx="10" hasCustomPrompt="1"/>
          </p:nvPr>
        </p:nvSpPr>
        <p:spPr>
          <a:xfrm>
            <a:off x="684465" y="1944693"/>
            <a:ext cx="5818331" cy="4822825"/>
          </a:xfrm>
          <a:noFill/>
        </p:spPr>
        <p:txBody>
          <a:bodyPr tIns="302400"/>
          <a:lstStyle>
            <a:lvl1pPr marL="0" indent="0">
              <a:lnSpc>
                <a:spcPts val="3268"/>
              </a:lnSpc>
              <a:spcAft>
                <a:spcPts val="754"/>
              </a:spcAft>
              <a:buFontTx/>
              <a:buNone/>
              <a:defRPr sz="3017" b="0" baseline="0">
                <a:solidFill>
                  <a:schemeClr val="bg1"/>
                </a:solidFill>
              </a:defRPr>
            </a:lvl1pPr>
            <a:lvl2pPr>
              <a:lnSpc>
                <a:spcPts val="3017"/>
              </a:lnSpc>
              <a:buClr>
                <a:schemeClr val="bg1"/>
              </a:buClr>
              <a:defRPr sz="3017" baseline="0">
                <a:solidFill>
                  <a:schemeClr val="bg1"/>
                </a:solidFill>
              </a:defRPr>
            </a:lvl2pPr>
            <a:lvl3pPr>
              <a:lnSpc>
                <a:spcPts val="2514"/>
              </a:lnSpc>
              <a:buClr>
                <a:schemeClr val="bg1"/>
              </a:buClr>
              <a:defRPr sz="2263" baseline="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0" name="Text Placeholder 7"/>
          <p:cNvSpPr>
            <a:spLocks noGrp="1"/>
          </p:cNvSpPr>
          <p:nvPr>
            <p:ph type="body" sz="quarter" idx="16"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15" name="Title 5"/>
          <p:cNvSpPr>
            <a:spLocks noGrp="1"/>
          </p:cNvSpPr>
          <p:nvPr>
            <p:ph type="title" hasCustomPrompt="1"/>
          </p:nvPr>
        </p:nvSpPr>
        <p:spPr>
          <a:xfrm>
            <a:off x="694174" y="498834"/>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 name="Picture 2"/>
          <p:cNvPicPr>
            <a:picLocks noChangeAspect="1"/>
          </p:cNvPicPr>
          <p:nvPr/>
        </p:nvPicPr>
        <p:blipFill>
          <a:blip r:embed="rId2"/>
          <a:stretch>
            <a:fillRect/>
          </a:stretch>
        </p:blipFill>
        <p:spPr>
          <a:xfrm>
            <a:off x="10046068" y="432000"/>
            <a:ext cx="2691461" cy="1152000"/>
          </a:xfrm>
          <a:prstGeom prst="rect">
            <a:avLst/>
          </a:prstGeom>
        </p:spPr>
      </p:pic>
      <p:sp>
        <p:nvSpPr>
          <p:cNvPr id="5" name="Date Placeholder 4"/>
          <p:cNvSpPr>
            <a:spLocks noGrp="1"/>
          </p:cNvSpPr>
          <p:nvPr>
            <p:ph type="dt" sz="half" idx="17"/>
          </p:nvPr>
        </p:nvSpPr>
        <p:spPr/>
        <p:txBody>
          <a:bodyPr/>
          <a:lstStyle/>
          <a:p>
            <a:fld id="{E3A5BA1E-5D68-4F7F-9277-0A18E72C6253}" type="datetime1">
              <a:rPr lang="en-GB" smtClean="0"/>
              <a:t>04/06/2024</a:t>
            </a:fld>
            <a:endParaRPr lang="en-GB" dirty="0"/>
          </a:p>
        </p:txBody>
      </p:sp>
      <p:sp>
        <p:nvSpPr>
          <p:cNvPr id="6" name="Footer Placeholder 5"/>
          <p:cNvSpPr>
            <a:spLocks noGrp="1"/>
          </p:cNvSpPr>
          <p:nvPr>
            <p:ph type="ftr" sz="quarter" idx="18"/>
          </p:nvPr>
        </p:nvSpPr>
        <p:spPr/>
        <p:txBody>
          <a:bodyPr/>
          <a:lstStyle/>
          <a:p>
            <a:endParaRPr lang="en-GB" dirty="0"/>
          </a:p>
        </p:txBody>
      </p:sp>
      <p:sp>
        <p:nvSpPr>
          <p:cNvPr id="9" name="Slide Number Placeholder 8"/>
          <p:cNvSpPr>
            <a:spLocks noGrp="1"/>
          </p:cNvSpPr>
          <p:nvPr>
            <p:ph type="sldNum" sz="quarter" idx="19"/>
          </p:nvPr>
        </p:nvSpPr>
        <p:spPr/>
        <p:txBody>
          <a:bodyPr/>
          <a:lstStyle/>
          <a:p>
            <a:fld id="{92AA5502-A34B-4184-8FF0-B3B54CB94364}" type="slidenum">
              <a:rPr lang="en-GB" smtClean="0"/>
              <a:pPr/>
              <a:t>‹#›</a:t>
            </a:fld>
            <a:endParaRPr lang="en-GB"/>
          </a:p>
        </p:txBody>
      </p:sp>
      <p:pic>
        <p:nvPicPr>
          <p:cNvPr id="13" name="Picture 12">
            <a:extLst>
              <a:ext uri="{FF2B5EF4-FFF2-40B4-BE49-F238E27FC236}">
                <a16:creationId xmlns:a16="http://schemas.microsoft.com/office/drawing/2014/main" id="{0780979C-4C37-4B9D-BF47-98A0DB9D8A95}"/>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155708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p:nvSpPr>
        <p:spPr>
          <a:xfrm>
            <a:off x="6939265" y="1944000"/>
            <a:ext cx="5819479"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2" name="Rectangle 1"/>
          <p:cNvSpPr/>
          <p:nvPr/>
        </p:nvSpPr>
        <p:spPr>
          <a:xfrm>
            <a:off x="683315" y="1944000"/>
            <a:ext cx="5819479"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3" name="Content Placeholder 2"/>
          <p:cNvSpPr>
            <a:spLocks noGrp="1"/>
          </p:cNvSpPr>
          <p:nvPr>
            <p:ph sz="half" idx="1" hasCustomPrompt="1"/>
          </p:nvPr>
        </p:nvSpPr>
        <p:spPr>
          <a:xfrm>
            <a:off x="683315" y="1944000"/>
            <a:ext cx="5819479" cy="4824000"/>
          </a:xfrm>
          <a:noFill/>
        </p:spPr>
        <p:txBody>
          <a:bodyPr/>
          <a:lstStyle>
            <a:lvl1pPr marL="452495" indent="-452495">
              <a:spcBef>
                <a:spcPts val="629"/>
              </a:spcBef>
              <a:spcAft>
                <a:spcPts val="0"/>
              </a:spcAft>
              <a:buClr>
                <a:schemeClr val="accent1"/>
              </a:buClr>
              <a:buSzPct val="120000"/>
              <a:buFont typeface="Arial" panose="020B0604020202020204" pitchFamily="34" charset="0"/>
              <a:buChar char="•"/>
              <a:defRPr b="0" baseline="0">
                <a:solidFill>
                  <a:schemeClr val="tx1"/>
                </a:solidFill>
              </a:defRPr>
            </a:lvl1pPr>
            <a:lvl2pPr marL="904988">
              <a:lnSpc>
                <a:spcPts val="3017"/>
              </a:lnSpc>
              <a:buClr>
                <a:schemeClr val="accent4"/>
              </a:buClr>
              <a:defRPr sz="2514"/>
            </a:lvl2pPr>
            <a:lvl3pPr marL="1357483">
              <a:defRPr sz="2263"/>
            </a:lvl3pPr>
            <a:lvl4pPr marL="1809978">
              <a:defRPr sz="2011"/>
            </a:lvl4pPr>
            <a:lvl5pPr marL="2262472">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1" name="Text Placeholder 7"/>
          <p:cNvSpPr>
            <a:spLocks noGrp="1"/>
          </p:cNvSpPr>
          <p:nvPr>
            <p:ph type="body" sz="quarter" idx="15"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14" name="Content Placeholder 2"/>
          <p:cNvSpPr>
            <a:spLocks noGrp="1"/>
          </p:cNvSpPr>
          <p:nvPr>
            <p:ph sz="half" idx="23" hasCustomPrompt="1"/>
          </p:nvPr>
        </p:nvSpPr>
        <p:spPr>
          <a:xfrm>
            <a:off x="6939266" y="1944000"/>
            <a:ext cx="5798267" cy="4824000"/>
          </a:xfrm>
          <a:noFill/>
        </p:spPr>
        <p:txBody>
          <a:bodyPr/>
          <a:lstStyle>
            <a:lvl1pPr marL="452495" indent="-452495">
              <a:spcBef>
                <a:spcPts val="629"/>
              </a:spcBef>
              <a:spcAft>
                <a:spcPts val="0"/>
              </a:spcAft>
              <a:buClr>
                <a:schemeClr val="accent1"/>
              </a:buClr>
              <a:buSzPct val="120000"/>
              <a:buFont typeface="Arial" panose="020B0604020202020204" pitchFamily="34" charset="0"/>
              <a:buChar char="•"/>
              <a:defRPr b="0">
                <a:solidFill>
                  <a:schemeClr val="tx1"/>
                </a:solidFill>
              </a:defRPr>
            </a:lvl1pPr>
            <a:lvl2pPr marL="904988">
              <a:lnSpc>
                <a:spcPts val="3017"/>
              </a:lnSpc>
              <a:buClr>
                <a:schemeClr val="accent4"/>
              </a:buClr>
              <a:defRPr sz="2514"/>
            </a:lvl2pPr>
            <a:lvl3pPr marL="1357483">
              <a:defRPr sz="2263"/>
            </a:lvl3pPr>
            <a:lvl4pPr marL="1809978">
              <a:defRPr sz="2011"/>
            </a:lvl4pPr>
            <a:lvl5pPr marL="2262472">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4" name="Picture 3"/>
          <p:cNvPicPr>
            <a:picLocks noChangeAspect="1"/>
          </p:cNvPicPr>
          <p:nvPr/>
        </p:nvPicPr>
        <p:blipFill>
          <a:blip r:embed="rId2"/>
          <a:stretch>
            <a:fillRect/>
          </a:stretch>
        </p:blipFill>
        <p:spPr>
          <a:xfrm>
            <a:off x="10046068" y="432000"/>
            <a:ext cx="2691461" cy="1152000"/>
          </a:xfrm>
          <a:prstGeom prst="rect">
            <a:avLst/>
          </a:prstGeom>
        </p:spPr>
      </p:pic>
      <p:sp>
        <p:nvSpPr>
          <p:cNvPr id="6" name="Date Placeholder 5"/>
          <p:cNvSpPr>
            <a:spLocks noGrp="1"/>
          </p:cNvSpPr>
          <p:nvPr>
            <p:ph type="dt" sz="half" idx="24"/>
          </p:nvPr>
        </p:nvSpPr>
        <p:spPr/>
        <p:txBody>
          <a:bodyPr/>
          <a:lstStyle/>
          <a:p>
            <a:fld id="{E3A5BA1E-5D68-4F7F-9277-0A18E72C6253}" type="datetime1">
              <a:rPr lang="en-GB" smtClean="0"/>
              <a:t>04/06/2024</a:t>
            </a:fld>
            <a:endParaRPr lang="en-GB" dirty="0"/>
          </a:p>
        </p:txBody>
      </p:sp>
      <p:sp>
        <p:nvSpPr>
          <p:cNvPr id="7" name="Footer Placeholder 6"/>
          <p:cNvSpPr>
            <a:spLocks noGrp="1"/>
          </p:cNvSpPr>
          <p:nvPr>
            <p:ph type="ftr" sz="quarter" idx="25"/>
          </p:nvPr>
        </p:nvSpPr>
        <p:spPr/>
        <p:txBody>
          <a:bodyPr/>
          <a:lstStyle/>
          <a:p>
            <a:endParaRPr lang="en-GB" dirty="0"/>
          </a:p>
        </p:txBody>
      </p:sp>
      <p:sp>
        <p:nvSpPr>
          <p:cNvPr id="8" name="Slide Number Placeholder 7"/>
          <p:cNvSpPr>
            <a:spLocks noGrp="1"/>
          </p:cNvSpPr>
          <p:nvPr>
            <p:ph type="sldNum" sz="quarter" idx="26"/>
          </p:nvPr>
        </p:nvSpPr>
        <p:spPr/>
        <p:txBody>
          <a:bodyPr/>
          <a:lstStyle/>
          <a:p>
            <a:fld id="{92AA5502-A34B-4184-8FF0-B3B54CB94364}" type="slidenum">
              <a:rPr lang="en-GB" smtClean="0"/>
              <a:pPr/>
              <a:t>‹#›</a:t>
            </a:fld>
            <a:endParaRPr lang="en-GB"/>
          </a:p>
        </p:txBody>
      </p:sp>
      <p:pic>
        <p:nvPicPr>
          <p:cNvPr id="15" name="Picture 14">
            <a:extLst>
              <a:ext uri="{FF2B5EF4-FFF2-40B4-BE49-F238E27FC236}">
                <a16:creationId xmlns:a16="http://schemas.microsoft.com/office/drawing/2014/main" id="{93AD9288-ECA8-464E-851E-FEF5A7DB77C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37901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ing">
    <p:spTree>
      <p:nvGrpSpPr>
        <p:cNvPr id="1" name=""/>
        <p:cNvGrpSpPr/>
        <p:nvPr/>
      </p:nvGrpSpPr>
      <p:grpSpPr>
        <a:xfrm>
          <a:off x="0" y="0"/>
          <a:ext cx="0" cy="0"/>
          <a:chOff x="0" y="0"/>
          <a:chExt cx="0" cy="0"/>
        </a:xfrm>
      </p:grpSpPr>
      <p:sp>
        <p:nvSpPr>
          <p:cNvPr id="19" name="Rectangle 18"/>
          <p:cNvSpPr/>
          <p:nvPr/>
        </p:nvSpPr>
        <p:spPr>
          <a:xfrm>
            <a:off x="6916650" y="1944000"/>
            <a:ext cx="5819479"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2" name="Rectangle 1"/>
          <p:cNvSpPr/>
          <p:nvPr/>
        </p:nvSpPr>
        <p:spPr>
          <a:xfrm>
            <a:off x="683315" y="1944000"/>
            <a:ext cx="5819479"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3" name="Content Placeholder 2"/>
          <p:cNvSpPr>
            <a:spLocks noGrp="1"/>
          </p:cNvSpPr>
          <p:nvPr>
            <p:ph sz="half" idx="1" hasCustomPrompt="1"/>
          </p:nvPr>
        </p:nvSpPr>
        <p:spPr>
          <a:xfrm>
            <a:off x="682468" y="1944000"/>
            <a:ext cx="5818913" cy="4824000"/>
          </a:xfrm>
          <a:noFill/>
        </p:spPr>
        <p:txBody>
          <a:bodyPr>
            <a:noAutofit/>
          </a:bodyPr>
          <a:lstStyle>
            <a:lvl1pPr marL="678741" indent="-678741">
              <a:lnSpc>
                <a:spcPts val="2765"/>
              </a:lnSpc>
              <a:buClr>
                <a:schemeClr val="accent4"/>
              </a:buClr>
              <a:buFont typeface="+mj-lt"/>
              <a:buAutoNum type="arabicPeriod"/>
              <a:defRPr sz="2514" b="0" i="0" baseline="0">
                <a:solidFill>
                  <a:schemeClr val="tx1"/>
                </a:solidFill>
              </a:defRPr>
            </a:lvl1pPr>
            <a:lvl2pPr marL="1357483" indent="-678741">
              <a:lnSpc>
                <a:spcPts val="2514"/>
              </a:lnSpc>
              <a:buClr>
                <a:schemeClr val="accent4"/>
              </a:buClr>
              <a:buSzPct val="100000"/>
              <a:buFont typeface="+mj-lt"/>
              <a:buAutoNum type="arabicParenR"/>
              <a:defRPr sz="2263" baseline="0"/>
            </a:lvl2pPr>
            <a:lvl3pPr marL="1809978" indent="-452950">
              <a:buFont typeface="+mj-lt"/>
              <a:buAutoNum type="romanLcPeriod"/>
              <a:defRPr sz="2011" baseline="0"/>
            </a:lvl3pPr>
          </a:lstStyle>
          <a:p>
            <a:pPr lvl="0"/>
            <a:r>
              <a:rPr lang="en-US" dirty="0"/>
              <a:t>Click to add text</a:t>
            </a:r>
          </a:p>
          <a:p>
            <a:pPr lvl="1"/>
            <a:r>
              <a:rPr lang="en-US" dirty="0"/>
              <a:t>Second level</a:t>
            </a:r>
          </a:p>
          <a:p>
            <a:pPr lvl="2"/>
            <a:r>
              <a:rPr lang="en-US" dirty="0"/>
              <a:t>Third level</a:t>
            </a:r>
          </a:p>
        </p:txBody>
      </p:sp>
      <p:sp>
        <p:nvSpPr>
          <p:cNvPr id="9" name="Content Placeholder 2"/>
          <p:cNvSpPr>
            <a:spLocks noGrp="1"/>
          </p:cNvSpPr>
          <p:nvPr>
            <p:ph sz="half" idx="13" hasCustomPrompt="1"/>
          </p:nvPr>
        </p:nvSpPr>
        <p:spPr>
          <a:xfrm>
            <a:off x="6915237" y="1944000"/>
            <a:ext cx="5818913" cy="4824000"/>
          </a:xfrm>
          <a:noFill/>
        </p:spPr>
        <p:txBody>
          <a:bodyPr>
            <a:noAutofit/>
          </a:bodyPr>
          <a:lstStyle>
            <a:lvl1pPr marL="678741" indent="-678741">
              <a:lnSpc>
                <a:spcPts val="2765"/>
              </a:lnSpc>
              <a:buClr>
                <a:schemeClr val="accent4"/>
              </a:buClr>
              <a:buFont typeface="+mj-lt"/>
              <a:buAutoNum type="arabicPeriod"/>
              <a:defRPr sz="2514" b="0" i="0" baseline="0">
                <a:solidFill>
                  <a:schemeClr val="tx1"/>
                </a:solidFill>
              </a:defRPr>
            </a:lvl1pPr>
            <a:lvl2pPr marL="1357483" indent="-678741">
              <a:lnSpc>
                <a:spcPts val="2514"/>
              </a:lnSpc>
              <a:buClr>
                <a:schemeClr val="accent4"/>
              </a:buClr>
              <a:buSzPct val="100000"/>
              <a:buFont typeface="+mj-lt"/>
              <a:buAutoNum type="arabicParenR"/>
              <a:defRPr lang="en-US" sz="2263" kern="1200" baseline="0" dirty="0" smtClean="0">
                <a:solidFill>
                  <a:schemeClr val="tx1"/>
                </a:solidFill>
                <a:latin typeface="+mn-lt"/>
                <a:ea typeface="+mn-ea"/>
                <a:cs typeface="+mn-cs"/>
              </a:defRPr>
            </a:lvl2pPr>
            <a:lvl3pPr marL="1809978" indent="-452950">
              <a:buFont typeface="+mj-lt"/>
              <a:buAutoNum type="romanLcPeriod"/>
              <a:defRPr sz="2011"/>
            </a:lvl3pPr>
          </a:lstStyle>
          <a:p>
            <a:pPr lvl="0"/>
            <a:r>
              <a:rPr lang="en-US" dirty="0"/>
              <a:t>Click to add text</a:t>
            </a:r>
          </a:p>
          <a:p>
            <a:pPr lvl="1"/>
            <a:r>
              <a:rPr lang="en-US" dirty="0"/>
              <a:t>Second level</a:t>
            </a:r>
          </a:p>
          <a:p>
            <a:pPr lvl="2"/>
            <a:r>
              <a:rPr lang="en-US" dirty="0"/>
              <a:t>Third level</a:t>
            </a:r>
          </a:p>
        </p:txBody>
      </p:sp>
      <p:sp>
        <p:nvSpPr>
          <p:cNvPr id="10" name="Rectangle 9"/>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2" name="Text Placeholder 7"/>
          <p:cNvSpPr>
            <a:spLocks noGrp="1"/>
          </p:cNvSpPr>
          <p:nvPr>
            <p:ph type="body" sz="quarter" idx="16"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16"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4" name="Picture 3"/>
          <p:cNvPicPr>
            <a:picLocks noChangeAspect="1"/>
          </p:cNvPicPr>
          <p:nvPr/>
        </p:nvPicPr>
        <p:blipFill>
          <a:blip r:embed="rId2"/>
          <a:stretch>
            <a:fillRect/>
          </a:stretch>
        </p:blipFill>
        <p:spPr>
          <a:xfrm>
            <a:off x="10046068" y="432000"/>
            <a:ext cx="2691461" cy="1152000"/>
          </a:xfrm>
          <a:prstGeom prst="rect">
            <a:avLst/>
          </a:prstGeom>
        </p:spPr>
      </p:pic>
      <p:sp>
        <p:nvSpPr>
          <p:cNvPr id="5" name="Date Placeholder 4"/>
          <p:cNvSpPr>
            <a:spLocks noGrp="1"/>
          </p:cNvSpPr>
          <p:nvPr>
            <p:ph type="dt" sz="half" idx="17"/>
          </p:nvPr>
        </p:nvSpPr>
        <p:spPr/>
        <p:txBody>
          <a:bodyPr/>
          <a:lstStyle/>
          <a:p>
            <a:fld id="{E3A5BA1E-5D68-4F7F-9277-0A18E72C6253}" type="datetime1">
              <a:rPr lang="en-GB" smtClean="0"/>
              <a:t>04/06/2024</a:t>
            </a:fld>
            <a:endParaRPr lang="en-GB" dirty="0"/>
          </a:p>
        </p:txBody>
      </p:sp>
      <p:sp>
        <p:nvSpPr>
          <p:cNvPr id="6" name="Footer Placeholder 5"/>
          <p:cNvSpPr>
            <a:spLocks noGrp="1"/>
          </p:cNvSpPr>
          <p:nvPr>
            <p:ph type="ftr" sz="quarter" idx="18"/>
          </p:nvPr>
        </p:nvSpPr>
        <p:spPr/>
        <p:txBody>
          <a:bodyPr/>
          <a:lstStyle/>
          <a:p>
            <a:endParaRPr lang="en-GB" dirty="0"/>
          </a:p>
        </p:txBody>
      </p:sp>
      <p:sp>
        <p:nvSpPr>
          <p:cNvPr id="7" name="Slide Number Placeholder 6"/>
          <p:cNvSpPr>
            <a:spLocks noGrp="1"/>
          </p:cNvSpPr>
          <p:nvPr>
            <p:ph type="sldNum" sz="quarter" idx="19"/>
          </p:nvPr>
        </p:nvSpPr>
        <p:spPr/>
        <p:txBody>
          <a:bodyPr/>
          <a:lstStyle/>
          <a:p>
            <a:fld id="{92AA5502-A34B-4184-8FF0-B3B54CB94364}" type="slidenum">
              <a:rPr lang="en-GB" smtClean="0"/>
              <a:pPr/>
              <a:t>‹#›</a:t>
            </a:fld>
            <a:endParaRPr lang="en-GB"/>
          </a:p>
        </p:txBody>
      </p:sp>
      <p:pic>
        <p:nvPicPr>
          <p:cNvPr id="14" name="Picture 13">
            <a:extLst>
              <a:ext uri="{FF2B5EF4-FFF2-40B4-BE49-F238E27FC236}">
                <a16:creationId xmlns:a16="http://schemas.microsoft.com/office/drawing/2014/main" id="{9521F6FC-8008-4D94-BA46-109D442D1C1C}"/>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51466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0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Orange">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77795" y="432000"/>
            <a:ext cx="12084183" cy="6372000"/>
          </a:xfrm>
          <a:prstGeom prst="rect">
            <a:avLst/>
          </a:prstGeom>
        </p:spPr>
      </p:pic>
      <p:sp>
        <p:nvSpPr>
          <p:cNvPr id="6" name="Text Placeholder 5"/>
          <p:cNvSpPr>
            <a:spLocks noGrp="1"/>
          </p:cNvSpPr>
          <p:nvPr>
            <p:ph type="body" sz="quarter" idx="10" hasCustomPrompt="1"/>
          </p:nvPr>
        </p:nvSpPr>
        <p:spPr>
          <a:xfrm>
            <a:off x="1429981" y="1926700"/>
            <a:ext cx="5588691" cy="1134000"/>
          </a:xfrm>
        </p:spPr>
        <p:txBody>
          <a:bodyPr lIns="0" tIns="0" rIns="0" bIns="0"/>
          <a:lstStyle>
            <a:lvl1pPr marL="0" indent="0">
              <a:buFontTx/>
              <a:buNone/>
              <a:defRPr sz="2765">
                <a:solidFill>
                  <a:schemeClr val="bg1"/>
                </a:solidFill>
                <a:latin typeface="+mj-lt"/>
              </a:defRPr>
            </a:lvl1pPr>
          </a:lstStyle>
          <a:p>
            <a:pPr lvl="0"/>
            <a:r>
              <a:rPr lang="en-GB" sz="2765" dirty="0">
                <a:latin typeface="+mj-lt"/>
              </a:rPr>
              <a:t>Click to add Section Divider Title</a:t>
            </a:r>
            <a:endParaRPr lang="en-GB" dirty="0"/>
          </a:p>
        </p:txBody>
      </p:sp>
      <p:sp>
        <p:nvSpPr>
          <p:cNvPr id="7" name="Text Placeholder 5"/>
          <p:cNvSpPr>
            <a:spLocks noGrp="1"/>
          </p:cNvSpPr>
          <p:nvPr>
            <p:ph type="body" sz="quarter" idx="11" hasCustomPrompt="1"/>
          </p:nvPr>
        </p:nvSpPr>
        <p:spPr>
          <a:xfrm>
            <a:off x="1429981" y="3060700"/>
            <a:ext cx="5588691" cy="900000"/>
          </a:xfrm>
        </p:spPr>
        <p:txBody>
          <a:bodyPr lIns="0" tIns="0" rIns="0" bIns="0"/>
          <a:lstStyle>
            <a:lvl1pPr marL="0" indent="0">
              <a:buFontTx/>
              <a:buNone/>
              <a:defRPr sz="1886" b="0">
                <a:solidFill>
                  <a:schemeClr val="bg1"/>
                </a:solidFill>
                <a:latin typeface="+mn-lt"/>
              </a:defRPr>
            </a:lvl1pPr>
          </a:lstStyle>
          <a:p>
            <a:pPr lvl="0"/>
            <a:r>
              <a:rPr lang="en-GB" dirty="0"/>
              <a:t>Click to add Section Divider Subtitle</a:t>
            </a:r>
          </a:p>
        </p:txBody>
      </p:sp>
      <p:pic>
        <p:nvPicPr>
          <p:cNvPr id="5" name="Picture 4">
            <a:extLst>
              <a:ext uri="{FF2B5EF4-FFF2-40B4-BE49-F238E27FC236}">
                <a16:creationId xmlns:a16="http://schemas.microsoft.com/office/drawing/2014/main" id="{71A4C3BE-7C2B-4404-BD45-9145CB93D2F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26594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Red">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78791" y="432000"/>
            <a:ext cx="12082433" cy="6372000"/>
          </a:xfrm>
          <a:prstGeom prst="rect">
            <a:avLst/>
          </a:prstGeom>
        </p:spPr>
      </p:pic>
      <p:sp>
        <p:nvSpPr>
          <p:cNvPr id="6" name="Text Placeholder 5"/>
          <p:cNvSpPr>
            <a:spLocks noGrp="1"/>
          </p:cNvSpPr>
          <p:nvPr>
            <p:ph type="body" sz="quarter" idx="10" hasCustomPrompt="1"/>
          </p:nvPr>
        </p:nvSpPr>
        <p:spPr>
          <a:xfrm>
            <a:off x="1429981" y="1926700"/>
            <a:ext cx="5588691" cy="1134000"/>
          </a:xfrm>
        </p:spPr>
        <p:txBody>
          <a:bodyPr lIns="0" tIns="0" rIns="0" bIns="0"/>
          <a:lstStyle>
            <a:lvl1pPr marL="0" indent="0">
              <a:buFontTx/>
              <a:buNone/>
              <a:defRPr sz="2765">
                <a:solidFill>
                  <a:schemeClr val="bg1"/>
                </a:solidFill>
                <a:latin typeface="+mj-lt"/>
              </a:defRPr>
            </a:lvl1pPr>
          </a:lstStyle>
          <a:p>
            <a:pPr lvl="0"/>
            <a:r>
              <a:rPr lang="en-GB" sz="2765" dirty="0">
                <a:latin typeface="+mj-lt"/>
              </a:rPr>
              <a:t>Click to add Section Divider Title</a:t>
            </a:r>
            <a:endParaRPr lang="en-GB" dirty="0"/>
          </a:p>
        </p:txBody>
      </p:sp>
      <p:sp>
        <p:nvSpPr>
          <p:cNvPr id="7" name="Text Placeholder 5"/>
          <p:cNvSpPr>
            <a:spLocks noGrp="1"/>
          </p:cNvSpPr>
          <p:nvPr>
            <p:ph type="body" sz="quarter" idx="11" hasCustomPrompt="1"/>
          </p:nvPr>
        </p:nvSpPr>
        <p:spPr>
          <a:xfrm>
            <a:off x="1429981" y="3060700"/>
            <a:ext cx="5588691" cy="900000"/>
          </a:xfrm>
        </p:spPr>
        <p:txBody>
          <a:bodyPr lIns="0" tIns="0" rIns="0" bIns="0"/>
          <a:lstStyle>
            <a:lvl1pPr marL="0" indent="0">
              <a:buFontTx/>
              <a:buNone/>
              <a:defRPr sz="1886" b="0">
                <a:solidFill>
                  <a:schemeClr val="bg1"/>
                </a:solidFill>
                <a:latin typeface="+mn-lt"/>
              </a:defRPr>
            </a:lvl1pPr>
          </a:lstStyle>
          <a:p>
            <a:pPr lvl="0"/>
            <a:r>
              <a:rPr lang="en-GB" dirty="0"/>
              <a:t>Click to add Section Divider Subtitle</a:t>
            </a:r>
          </a:p>
        </p:txBody>
      </p:sp>
      <p:pic>
        <p:nvPicPr>
          <p:cNvPr id="9" name="Picture 8">
            <a:extLst>
              <a:ext uri="{FF2B5EF4-FFF2-40B4-BE49-F238E27FC236}">
                <a16:creationId xmlns:a16="http://schemas.microsoft.com/office/drawing/2014/main" id="{72ACEB89-192D-4E27-99AC-7F382DC7AF8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79571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Purple">
    <p:spTree>
      <p:nvGrpSpPr>
        <p:cNvPr id="1" name=""/>
        <p:cNvGrpSpPr/>
        <p:nvPr/>
      </p:nvGrpSpPr>
      <p:grpSpPr>
        <a:xfrm>
          <a:off x="0" y="0"/>
          <a:ext cx="0" cy="0"/>
          <a:chOff x="0" y="0"/>
          <a:chExt cx="0" cy="0"/>
        </a:xfrm>
      </p:grpSpPr>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78791" y="432005"/>
            <a:ext cx="12082433" cy="6371999"/>
          </a:xfrm>
          <a:prstGeom prst="rect">
            <a:avLst/>
          </a:prstGeom>
        </p:spPr>
      </p:pic>
      <p:sp>
        <p:nvSpPr>
          <p:cNvPr id="6" name="Text Placeholder 5"/>
          <p:cNvSpPr>
            <a:spLocks noGrp="1"/>
          </p:cNvSpPr>
          <p:nvPr>
            <p:ph type="body" sz="quarter" idx="10" hasCustomPrompt="1"/>
          </p:nvPr>
        </p:nvSpPr>
        <p:spPr>
          <a:xfrm>
            <a:off x="1429981" y="1926700"/>
            <a:ext cx="5588691" cy="1134000"/>
          </a:xfrm>
        </p:spPr>
        <p:txBody>
          <a:bodyPr lIns="0" tIns="0" rIns="0" bIns="0"/>
          <a:lstStyle>
            <a:lvl1pPr marL="0" indent="0">
              <a:buFontTx/>
              <a:buNone/>
              <a:defRPr sz="2765">
                <a:solidFill>
                  <a:schemeClr val="bg1"/>
                </a:solidFill>
                <a:latin typeface="+mj-lt"/>
              </a:defRPr>
            </a:lvl1pPr>
          </a:lstStyle>
          <a:p>
            <a:pPr lvl="0"/>
            <a:r>
              <a:rPr lang="en-GB" sz="2765" dirty="0">
                <a:latin typeface="+mj-lt"/>
              </a:rPr>
              <a:t>Click to add Section Divider Title</a:t>
            </a:r>
            <a:endParaRPr lang="en-GB" dirty="0"/>
          </a:p>
        </p:txBody>
      </p:sp>
      <p:sp>
        <p:nvSpPr>
          <p:cNvPr id="7" name="Text Placeholder 5"/>
          <p:cNvSpPr>
            <a:spLocks noGrp="1"/>
          </p:cNvSpPr>
          <p:nvPr>
            <p:ph type="body" sz="quarter" idx="11" hasCustomPrompt="1"/>
          </p:nvPr>
        </p:nvSpPr>
        <p:spPr>
          <a:xfrm>
            <a:off x="1429981" y="3060700"/>
            <a:ext cx="5588691" cy="900000"/>
          </a:xfrm>
        </p:spPr>
        <p:txBody>
          <a:bodyPr lIns="0" tIns="0" rIns="0" bIns="0"/>
          <a:lstStyle>
            <a:lvl1pPr marL="0" indent="0">
              <a:buFontTx/>
              <a:buNone/>
              <a:defRPr sz="1886" b="0">
                <a:solidFill>
                  <a:schemeClr val="bg1"/>
                </a:solidFill>
                <a:latin typeface="+mn-lt"/>
              </a:defRPr>
            </a:lvl1pPr>
          </a:lstStyle>
          <a:p>
            <a:pPr lvl="0"/>
            <a:r>
              <a:rPr lang="en-GB" dirty="0"/>
              <a:t>Click to add Section Divider Subtitle</a:t>
            </a:r>
          </a:p>
        </p:txBody>
      </p:sp>
      <p:pic>
        <p:nvPicPr>
          <p:cNvPr id="9" name="Picture 8">
            <a:extLst>
              <a:ext uri="{FF2B5EF4-FFF2-40B4-BE49-F238E27FC236}">
                <a16:creationId xmlns:a16="http://schemas.microsoft.com/office/drawing/2014/main" id="{72C04CE6-8C4E-4CB7-8EE9-D6122434478B}"/>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custDataLst>
      <p:tags r:id="rId1"/>
    </p:custDataLst>
    <p:extLst>
      <p:ext uri="{BB962C8B-B14F-4D97-AF65-F5344CB8AC3E}">
        <p14:creationId xmlns:p14="http://schemas.microsoft.com/office/powerpoint/2010/main" val="12928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Green">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78791" y="432005"/>
            <a:ext cx="12082433" cy="6371999"/>
          </a:xfrm>
          <a:prstGeom prst="rect">
            <a:avLst/>
          </a:prstGeom>
        </p:spPr>
      </p:pic>
      <p:sp>
        <p:nvSpPr>
          <p:cNvPr id="6" name="Text Placeholder 5"/>
          <p:cNvSpPr>
            <a:spLocks noGrp="1"/>
          </p:cNvSpPr>
          <p:nvPr>
            <p:ph type="body" sz="quarter" idx="10" hasCustomPrompt="1"/>
          </p:nvPr>
        </p:nvSpPr>
        <p:spPr>
          <a:xfrm>
            <a:off x="1429981" y="1926700"/>
            <a:ext cx="5588691" cy="1134000"/>
          </a:xfrm>
        </p:spPr>
        <p:txBody>
          <a:bodyPr lIns="0" tIns="0" rIns="0" bIns="0"/>
          <a:lstStyle>
            <a:lvl1pPr marL="0" indent="0">
              <a:buFontTx/>
              <a:buNone/>
              <a:defRPr sz="2765">
                <a:solidFill>
                  <a:schemeClr val="bg1"/>
                </a:solidFill>
                <a:latin typeface="+mj-lt"/>
              </a:defRPr>
            </a:lvl1pPr>
          </a:lstStyle>
          <a:p>
            <a:pPr lvl="0"/>
            <a:r>
              <a:rPr lang="en-GB" sz="2765" dirty="0">
                <a:latin typeface="+mj-lt"/>
              </a:rPr>
              <a:t>Click to add Section Divider Title</a:t>
            </a:r>
            <a:endParaRPr lang="en-GB" dirty="0"/>
          </a:p>
        </p:txBody>
      </p:sp>
      <p:sp>
        <p:nvSpPr>
          <p:cNvPr id="7" name="Text Placeholder 5"/>
          <p:cNvSpPr>
            <a:spLocks noGrp="1"/>
          </p:cNvSpPr>
          <p:nvPr>
            <p:ph type="body" sz="quarter" idx="11" hasCustomPrompt="1"/>
          </p:nvPr>
        </p:nvSpPr>
        <p:spPr>
          <a:xfrm>
            <a:off x="1429981" y="3060700"/>
            <a:ext cx="5588691" cy="900000"/>
          </a:xfrm>
        </p:spPr>
        <p:txBody>
          <a:bodyPr lIns="0" tIns="0" rIns="0" bIns="0"/>
          <a:lstStyle>
            <a:lvl1pPr marL="0" indent="0">
              <a:buFontTx/>
              <a:buNone/>
              <a:defRPr sz="1886" b="0">
                <a:solidFill>
                  <a:schemeClr val="bg1"/>
                </a:solidFill>
                <a:latin typeface="+mn-lt"/>
              </a:defRPr>
            </a:lvl1pPr>
          </a:lstStyle>
          <a:p>
            <a:pPr lvl="0"/>
            <a:r>
              <a:rPr lang="en-GB" dirty="0"/>
              <a:t>Click to add Section Divider Subtitle</a:t>
            </a:r>
          </a:p>
        </p:txBody>
      </p:sp>
      <p:pic>
        <p:nvPicPr>
          <p:cNvPr id="9" name="Picture 8">
            <a:extLst>
              <a:ext uri="{FF2B5EF4-FFF2-40B4-BE49-F238E27FC236}">
                <a16:creationId xmlns:a16="http://schemas.microsoft.com/office/drawing/2014/main" id="{619A1254-BC6E-488D-B1B0-F5235EE84FD2}"/>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112898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Blue">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78791" y="432000"/>
            <a:ext cx="12082433" cy="6371998"/>
          </a:xfrm>
          <a:prstGeom prst="rect">
            <a:avLst/>
          </a:prstGeom>
        </p:spPr>
      </p:pic>
      <p:sp>
        <p:nvSpPr>
          <p:cNvPr id="6" name="Text Placeholder 5"/>
          <p:cNvSpPr>
            <a:spLocks noGrp="1"/>
          </p:cNvSpPr>
          <p:nvPr>
            <p:ph type="body" sz="quarter" idx="10" hasCustomPrompt="1"/>
          </p:nvPr>
        </p:nvSpPr>
        <p:spPr>
          <a:xfrm>
            <a:off x="1429981" y="1926700"/>
            <a:ext cx="5588691" cy="1134000"/>
          </a:xfrm>
        </p:spPr>
        <p:txBody>
          <a:bodyPr lIns="0" tIns="0" rIns="0" bIns="0"/>
          <a:lstStyle>
            <a:lvl1pPr marL="0" indent="0">
              <a:buFontTx/>
              <a:buNone/>
              <a:defRPr sz="2765">
                <a:solidFill>
                  <a:schemeClr val="bg1"/>
                </a:solidFill>
                <a:latin typeface="+mj-lt"/>
              </a:defRPr>
            </a:lvl1pPr>
          </a:lstStyle>
          <a:p>
            <a:pPr lvl="0"/>
            <a:r>
              <a:rPr lang="en-GB" sz="2765" dirty="0">
                <a:latin typeface="+mj-lt"/>
              </a:rPr>
              <a:t>Click to add Section Divider Title</a:t>
            </a:r>
            <a:endParaRPr lang="en-GB" dirty="0"/>
          </a:p>
        </p:txBody>
      </p:sp>
      <p:sp>
        <p:nvSpPr>
          <p:cNvPr id="7" name="Text Placeholder 5"/>
          <p:cNvSpPr>
            <a:spLocks noGrp="1"/>
          </p:cNvSpPr>
          <p:nvPr>
            <p:ph type="body" sz="quarter" idx="11" hasCustomPrompt="1"/>
          </p:nvPr>
        </p:nvSpPr>
        <p:spPr>
          <a:xfrm>
            <a:off x="1429981" y="3060700"/>
            <a:ext cx="5588691" cy="900000"/>
          </a:xfrm>
        </p:spPr>
        <p:txBody>
          <a:bodyPr lIns="0" tIns="0" rIns="0" bIns="0"/>
          <a:lstStyle>
            <a:lvl1pPr marL="0" indent="0">
              <a:buFontTx/>
              <a:buNone/>
              <a:defRPr sz="1886" b="0">
                <a:solidFill>
                  <a:schemeClr val="bg1"/>
                </a:solidFill>
                <a:latin typeface="+mn-lt"/>
              </a:defRPr>
            </a:lvl1pPr>
          </a:lstStyle>
          <a:p>
            <a:pPr lvl="0"/>
            <a:r>
              <a:rPr lang="en-GB" dirty="0"/>
              <a:t>Click to add Section Divider Subtitle</a:t>
            </a:r>
          </a:p>
        </p:txBody>
      </p:sp>
      <p:pic>
        <p:nvPicPr>
          <p:cNvPr id="9" name="Picture 8">
            <a:extLst>
              <a:ext uri="{FF2B5EF4-FFF2-40B4-BE49-F238E27FC236}">
                <a16:creationId xmlns:a16="http://schemas.microsoft.com/office/drawing/2014/main" id="{38AA757F-4A34-4766-9A9C-427760288C88}"/>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152335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p:nvSpPr>
        <p:spPr>
          <a:xfrm>
            <a:off x="694174" y="1944000"/>
            <a:ext cx="12064332"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3" name="Content Placeholder 2"/>
          <p:cNvSpPr>
            <a:spLocks noGrp="1"/>
          </p:cNvSpPr>
          <p:nvPr>
            <p:ph idx="1" hasCustomPrompt="1"/>
          </p:nvPr>
        </p:nvSpPr>
        <p:spPr>
          <a:xfrm>
            <a:off x="685374" y="1944000"/>
            <a:ext cx="12047498" cy="4824000"/>
          </a:xfrm>
          <a:noFill/>
        </p:spPr>
        <p:txBody>
          <a:bodyPr/>
          <a:lstStyle>
            <a:lvl1pPr marL="452495" indent="-452495">
              <a:spcBef>
                <a:spcPts val="629"/>
              </a:spcBef>
              <a:spcAft>
                <a:spcPts val="0"/>
              </a:spcAft>
              <a:buClr>
                <a:schemeClr val="accent1"/>
              </a:buClr>
              <a:buSzPct val="120000"/>
              <a:buFont typeface="Arial" panose="020B0604020202020204" pitchFamily="34" charset="0"/>
              <a:buChar char="•"/>
              <a:defRPr lang="en-US" sz="3017" b="0" kern="1200" baseline="0" dirty="0">
                <a:solidFill>
                  <a:schemeClr val="tx1"/>
                </a:solidFill>
                <a:latin typeface="+mn-lt"/>
                <a:ea typeface="+mn-ea"/>
                <a:cs typeface="+mn-cs"/>
              </a:defRPr>
            </a:lvl1pPr>
            <a:lvl2pPr marL="904988" indent="-450955">
              <a:lnSpc>
                <a:spcPts val="3017"/>
              </a:lnSpc>
              <a:buClr>
                <a:schemeClr val="accent4"/>
              </a:buClr>
              <a:buFont typeface="Arial" panose="020B0604020202020204" pitchFamily="34" charset="0"/>
              <a:buChar char="•"/>
              <a:defRPr sz="2514" baseline="0"/>
            </a:lvl2pPr>
            <a:lvl3pPr marL="1357483" indent="-450955">
              <a:buClr>
                <a:schemeClr val="accent4"/>
              </a:buClr>
              <a:buFont typeface="Arial" panose="020B0604020202020204" pitchFamily="34" charset="0"/>
              <a:buChar char="•"/>
              <a:defRPr sz="2263"/>
            </a:lvl3pPr>
            <a:lvl4pPr marL="1809978" indent="-450955">
              <a:buClr>
                <a:schemeClr val="accent4"/>
              </a:buClr>
              <a:defRPr sz="2011"/>
            </a:lvl4pPr>
            <a:lvl5pPr marL="2262472" indent="-450955">
              <a:buClr>
                <a:schemeClr val="accent4"/>
              </a:buClr>
              <a:buFont typeface="Courier New" panose="02070309020205020404" pitchFamily="49" charset="0"/>
              <a:buChar char="o"/>
              <a:defRPr sz="1886" baseline="0"/>
            </a:lvl5pPr>
          </a:lstStyle>
          <a:p>
            <a:pPr lvl="0"/>
            <a:r>
              <a:rPr lang="en-US" dirty="0"/>
              <a:t>Click to add text</a:t>
            </a:r>
          </a:p>
          <a:p>
            <a:pPr lvl="1"/>
            <a:r>
              <a:rPr lang="en-US" dirty="0"/>
              <a:t>Click to add Second level</a:t>
            </a:r>
          </a:p>
          <a:p>
            <a:pPr lvl="2"/>
            <a:r>
              <a:rPr lang="en-US" dirty="0"/>
              <a:t>Click to add Third level</a:t>
            </a:r>
          </a:p>
          <a:p>
            <a:pPr lvl="3"/>
            <a:r>
              <a:rPr lang="en-US" dirty="0"/>
              <a:t>Click to add Fourth level</a:t>
            </a:r>
          </a:p>
          <a:p>
            <a:pPr lvl="4"/>
            <a:r>
              <a:rPr lang="en-US" dirty="0"/>
              <a:t>Click to add Fifth level</a:t>
            </a:r>
            <a:endParaRPr lang="en-GB" dirty="0"/>
          </a:p>
        </p:txBody>
      </p:sp>
      <p:sp>
        <p:nvSpPr>
          <p:cNvPr id="4" name="Rectangle 3"/>
          <p:cNvSpPr/>
          <p:nvPr/>
        </p:nvSpPr>
        <p:spPr>
          <a:xfrm>
            <a:off x="685371"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0" name="Text Placeholder 7"/>
          <p:cNvSpPr>
            <a:spLocks noGrp="1"/>
          </p:cNvSpPr>
          <p:nvPr>
            <p:ph type="body" sz="quarter" idx="15" hasCustomPrompt="1"/>
          </p:nvPr>
        </p:nvSpPr>
        <p:spPr>
          <a:xfrm>
            <a:off x="683315" y="981391"/>
            <a:ext cx="9091239"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6"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14" name="Picture 13"/>
          <p:cNvPicPr>
            <a:picLocks noChangeAspect="1"/>
          </p:cNvPicPr>
          <p:nvPr userDrawn="1"/>
        </p:nvPicPr>
        <p:blipFill>
          <a:blip r:embed="rId2"/>
          <a:stretch>
            <a:fillRect/>
          </a:stretch>
        </p:blipFill>
        <p:spPr>
          <a:xfrm>
            <a:off x="10046068" y="432000"/>
            <a:ext cx="2691461" cy="1152000"/>
          </a:xfrm>
          <a:prstGeom prst="rect">
            <a:avLst/>
          </a:prstGeom>
        </p:spPr>
      </p:pic>
      <p:sp>
        <p:nvSpPr>
          <p:cNvPr id="8" name="Date Placeholder 7"/>
          <p:cNvSpPr>
            <a:spLocks noGrp="1"/>
          </p:cNvSpPr>
          <p:nvPr>
            <p:ph type="dt" sz="half" idx="16"/>
          </p:nvPr>
        </p:nvSpPr>
        <p:spPr/>
        <p:txBody>
          <a:bodyPr/>
          <a:lstStyle/>
          <a:p>
            <a:fld id="{E3A5BA1E-5D68-4F7F-9277-0A18E72C6253}" type="datetime1">
              <a:rPr lang="en-GB" smtClean="0"/>
              <a:t>04/06/2024</a:t>
            </a:fld>
            <a:endParaRPr lang="en-GB" dirty="0"/>
          </a:p>
        </p:txBody>
      </p:sp>
      <p:sp>
        <p:nvSpPr>
          <p:cNvPr id="9" name="Footer Placeholder 8"/>
          <p:cNvSpPr>
            <a:spLocks noGrp="1"/>
          </p:cNvSpPr>
          <p:nvPr>
            <p:ph type="ftr" sz="quarter" idx="17"/>
          </p:nvPr>
        </p:nvSpPr>
        <p:spPr/>
        <p:txBody>
          <a:bodyPr/>
          <a:lstStyle/>
          <a:p>
            <a:endParaRPr lang="en-GB" dirty="0"/>
          </a:p>
        </p:txBody>
      </p:sp>
      <p:sp>
        <p:nvSpPr>
          <p:cNvPr id="11" name="Slide Number Placeholder 10"/>
          <p:cNvSpPr>
            <a:spLocks noGrp="1"/>
          </p:cNvSpPr>
          <p:nvPr>
            <p:ph type="sldNum" sz="quarter" idx="18"/>
          </p:nvPr>
        </p:nvSpPr>
        <p:spPr/>
        <p:txBody>
          <a:bodyPr/>
          <a:lstStyle/>
          <a:p>
            <a:fld id="{92AA5502-A34B-4184-8FF0-B3B54CB94364}" type="slidenum">
              <a:rPr lang="en-GB" smtClean="0"/>
              <a:pPr/>
              <a:t>‹#›</a:t>
            </a:fld>
            <a:endParaRPr lang="en-GB"/>
          </a:p>
        </p:txBody>
      </p:sp>
      <p:pic>
        <p:nvPicPr>
          <p:cNvPr id="16" name="Picture 15">
            <a:extLst>
              <a:ext uri="{FF2B5EF4-FFF2-40B4-BE49-F238E27FC236}">
                <a16:creationId xmlns:a16="http://schemas.microsoft.com/office/drawing/2014/main" id="{517352D3-6C93-41EF-A196-02D21210F717}"/>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252767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Rectangle 1"/>
          <p:cNvSpPr/>
          <p:nvPr/>
        </p:nvSpPr>
        <p:spPr>
          <a:xfrm>
            <a:off x="678788" y="1944000"/>
            <a:ext cx="12058741" cy="48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9" name="Rectangle 8"/>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1" name="Text Placeholder 7"/>
          <p:cNvSpPr>
            <a:spLocks noGrp="1"/>
          </p:cNvSpPr>
          <p:nvPr>
            <p:ph type="body" sz="quarter" idx="15"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5" name="Text Placeholder 4"/>
          <p:cNvSpPr>
            <a:spLocks noGrp="1"/>
          </p:cNvSpPr>
          <p:nvPr>
            <p:ph type="body" sz="quarter" idx="16" hasCustomPrompt="1"/>
          </p:nvPr>
        </p:nvSpPr>
        <p:spPr>
          <a:xfrm>
            <a:off x="2266903" y="3043454"/>
            <a:ext cx="6878389" cy="1386068"/>
          </a:xfrm>
        </p:spPr>
        <p:txBody>
          <a:bodyPr lIns="0" tIns="0" rIns="0" bIns="0"/>
          <a:lstStyle>
            <a:lvl1pPr marL="0" indent="0">
              <a:lnSpc>
                <a:spcPts val="3520"/>
              </a:lnSpc>
              <a:spcBef>
                <a:spcPts val="1257"/>
              </a:spcBef>
              <a:buFontTx/>
              <a:buNone/>
              <a:defRPr b="0">
                <a:solidFill>
                  <a:schemeClr val="bg1"/>
                </a:solidFill>
              </a:defRPr>
            </a:lvl1pPr>
          </a:lstStyle>
          <a:p>
            <a:pPr lvl="0"/>
            <a:r>
              <a:rPr lang="en-GB" dirty="0"/>
              <a:t>Click to add Quote</a:t>
            </a:r>
          </a:p>
        </p:txBody>
      </p:sp>
      <p:sp>
        <p:nvSpPr>
          <p:cNvPr id="12" name="Text Placeholder 4"/>
          <p:cNvSpPr>
            <a:spLocks noGrp="1"/>
          </p:cNvSpPr>
          <p:nvPr>
            <p:ph type="body" sz="quarter" idx="17" hasCustomPrompt="1"/>
          </p:nvPr>
        </p:nvSpPr>
        <p:spPr>
          <a:xfrm>
            <a:off x="2266903" y="4429527"/>
            <a:ext cx="6878389" cy="699131"/>
          </a:xfrm>
        </p:spPr>
        <p:txBody>
          <a:bodyPr lIns="0" tIns="0" rIns="0" bIns="0"/>
          <a:lstStyle>
            <a:lvl1pPr marL="0" indent="0">
              <a:lnSpc>
                <a:spcPts val="3520"/>
              </a:lnSpc>
              <a:spcBef>
                <a:spcPts val="1257"/>
              </a:spcBef>
              <a:buFontTx/>
              <a:buNone/>
              <a:defRPr sz="2263" b="0">
                <a:solidFill>
                  <a:schemeClr val="bg1"/>
                </a:solidFill>
              </a:defRPr>
            </a:lvl1pPr>
          </a:lstStyle>
          <a:p>
            <a:pPr lvl="0"/>
            <a:r>
              <a:rPr lang="en-GB" dirty="0"/>
              <a:t>Click to add Quote source</a:t>
            </a:r>
          </a:p>
        </p:txBody>
      </p:sp>
      <p:sp>
        <p:nvSpPr>
          <p:cNvPr id="13"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 name="Picture 2"/>
          <p:cNvPicPr>
            <a:picLocks noChangeAspect="1"/>
          </p:cNvPicPr>
          <p:nvPr userDrawn="1"/>
        </p:nvPicPr>
        <p:blipFill>
          <a:blip r:embed="rId2"/>
          <a:stretch>
            <a:fillRect/>
          </a:stretch>
        </p:blipFill>
        <p:spPr>
          <a:xfrm>
            <a:off x="10046068" y="432000"/>
            <a:ext cx="2691461" cy="1152000"/>
          </a:xfrm>
          <a:prstGeom prst="rect">
            <a:avLst/>
          </a:prstGeom>
        </p:spPr>
      </p:pic>
      <p:sp>
        <p:nvSpPr>
          <p:cNvPr id="4" name="Date Placeholder 3"/>
          <p:cNvSpPr>
            <a:spLocks noGrp="1"/>
          </p:cNvSpPr>
          <p:nvPr>
            <p:ph type="dt" sz="half" idx="18"/>
          </p:nvPr>
        </p:nvSpPr>
        <p:spPr/>
        <p:txBody>
          <a:bodyPr/>
          <a:lstStyle/>
          <a:p>
            <a:fld id="{E3A5BA1E-5D68-4F7F-9277-0A18E72C6253}" type="datetime1">
              <a:rPr lang="en-GB" smtClean="0"/>
              <a:t>04/06/2024</a:t>
            </a:fld>
            <a:endParaRPr lang="en-GB" dirty="0"/>
          </a:p>
        </p:txBody>
      </p:sp>
      <p:sp>
        <p:nvSpPr>
          <p:cNvPr id="6" name="Footer Placeholder 5"/>
          <p:cNvSpPr>
            <a:spLocks noGrp="1"/>
          </p:cNvSpPr>
          <p:nvPr>
            <p:ph type="ftr" sz="quarter" idx="19"/>
          </p:nvPr>
        </p:nvSpPr>
        <p:spPr/>
        <p:txBody>
          <a:bodyPr/>
          <a:lstStyle/>
          <a:p>
            <a:endParaRPr lang="en-GB" dirty="0"/>
          </a:p>
        </p:txBody>
      </p:sp>
      <p:sp>
        <p:nvSpPr>
          <p:cNvPr id="7" name="Slide Number Placeholder 6"/>
          <p:cNvSpPr>
            <a:spLocks noGrp="1"/>
          </p:cNvSpPr>
          <p:nvPr>
            <p:ph type="sldNum" sz="quarter" idx="20"/>
          </p:nvPr>
        </p:nvSpPr>
        <p:spPr/>
        <p:txBody>
          <a:bodyPr/>
          <a:lstStyle/>
          <a:p>
            <a:fld id="{92AA5502-A34B-4184-8FF0-B3B54CB94364}" type="slidenum">
              <a:rPr lang="en-GB" smtClean="0"/>
              <a:pPr/>
              <a:t>‹#›</a:t>
            </a:fld>
            <a:endParaRPr lang="en-GB"/>
          </a:p>
        </p:txBody>
      </p:sp>
      <p:pic>
        <p:nvPicPr>
          <p:cNvPr id="15" name="Picture 14">
            <a:extLst>
              <a:ext uri="{FF2B5EF4-FFF2-40B4-BE49-F238E27FC236}">
                <a16:creationId xmlns:a16="http://schemas.microsoft.com/office/drawing/2014/main" id="{59EBFEE2-1A8F-436E-807D-CF1CA2E687A6}"/>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128221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with Text">
    <p:spTree>
      <p:nvGrpSpPr>
        <p:cNvPr id="1" name=""/>
        <p:cNvGrpSpPr/>
        <p:nvPr/>
      </p:nvGrpSpPr>
      <p:grpSpPr>
        <a:xfrm>
          <a:off x="0" y="0"/>
          <a:ext cx="0" cy="0"/>
          <a:chOff x="0" y="0"/>
          <a:chExt cx="0" cy="0"/>
        </a:xfrm>
      </p:grpSpPr>
      <p:sp>
        <p:nvSpPr>
          <p:cNvPr id="2" name="Rectangle 1"/>
          <p:cNvSpPr/>
          <p:nvPr/>
        </p:nvSpPr>
        <p:spPr>
          <a:xfrm>
            <a:off x="8896158" y="1952625"/>
            <a:ext cx="3841373" cy="482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5" name="Chart Placeholder 4"/>
          <p:cNvSpPr>
            <a:spLocks noGrp="1"/>
          </p:cNvSpPr>
          <p:nvPr>
            <p:ph type="chart" sz="quarter" idx="10"/>
          </p:nvPr>
        </p:nvSpPr>
        <p:spPr>
          <a:xfrm>
            <a:off x="683314" y="1952625"/>
            <a:ext cx="7758116" cy="4824000"/>
          </a:xfrm>
        </p:spPr>
        <p:txBody>
          <a:bodyPr/>
          <a:lstStyle>
            <a:lvl1pPr marL="0" indent="0">
              <a:buFontTx/>
              <a:buNone/>
              <a:defRPr/>
            </a:lvl1pPr>
          </a:lstStyle>
          <a:p>
            <a:r>
              <a:rPr lang="en-GB"/>
              <a:t>Click icon to add chart</a:t>
            </a:r>
            <a:endParaRPr lang="en-GB" dirty="0"/>
          </a:p>
        </p:txBody>
      </p:sp>
      <p:sp>
        <p:nvSpPr>
          <p:cNvPr id="10" name="Rectangle 9"/>
          <p:cNvSpPr/>
          <p:nvPr/>
        </p:nvSpPr>
        <p:spPr>
          <a:xfrm>
            <a:off x="685375" y="432000"/>
            <a:ext cx="9457785" cy="11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64"/>
          </a:p>
        </p:txBody>
      </p:sp>
      <p:sp>
        <p:nvSpPr>
          <p:cNvPr id="12" name="Text Placeholder 7"/>
          <p:cNvSpPr>
            <a:spLocks noGrp="1"/>
          </p:cNvSpPr>
          <p:nvPr>
            <p:ph type="body" sz="quarter" idx="16" hasCustomPrompt="1"/>
          </p:nvPr>
        </p:nvSpPr>
        <p:spPr>
          <a:xfrm>
            <a:off x="683314" y="981391"/>
            <a:ext cx="9093298" cy="263478"/>
          </a:xfrm>
        </p:spPr>
        <p:txBody>
          <a:bodyPr lIns="270000" tIns="0" rIns="144000" bIns="0" anchor="ctr" anchorCtr="0"/>
          <a:lstStyle>
            <a:lvl1pPr marL="0" indent="0">
              <a:buFontTx/>
              <a:buNone/>
              <a:defRPr sz="2765" b="0">
                <a:solidFill>
                  <a:schemeClr val="bg1"/>
                </a:solidFill>
              </a:defRPr>
            </a:lvl1pPr>
          </a:lstStyle>
          <a:p>
            <a:pPr lvl="0"/>
            <a:r>
              <a:rPr lang="en-GB" dirty="0"/>
              <a:t>Click to add Second level</a:t>
            </a:r>
          </a:p>
        </p:txBody>
      </p:sp>
      <p:sp>
        <p:nvSpPr>
          <p:cNvPr id="4" name="Text Placeholder 3"/>
          <p:cNvSpPr>
            <a:spLocks noGrp="1"/>
          </p:cNvSpPr>
          <p:nvPr>
            <p:ph type="body" sz="quarter" idx="17" hasCustomPrompt="1"/>
          </p:nvPr>
        </p:nvSpPr>
        <p:spPr>
          <a:xfrm>
            <a:off x="8898545" y="1952625"/>
            <a:ext cx="3846468" cy="4824000"/>
          </a:xfrm>
          <a:noFill/>
        </p:spPr>
        <p:txBody>
          <a:bodyPr/>
          <a:lstStyle>
            <a:lvl1pPr marL="0" indent="0">
              <a:lnSpc>
                <a:spcPts val="2765"/>
              </a:lnSpc>
              <a:buFontTx/>
              <a:buNone/>
              <a:defRPr sz="2263" b="0">
                <a:solidFill>
                  <a:schemeClr val="tx1"/>
                </a:solidFill>
              </a:defRPr>
            </a:lvl1pPr>
          </a:lstStyle>
          <a:p>
            <a:pPr lvl="0"/>
            <a:r>
              <a:rPr lang="en-GB" sz="2263" dirty="0"/>
              <a:t>Click to add Chart Sub text</a:t>
            </a:r>
          </a:p>
        </p:txBody>
      </p:sp>
      <p:sp>
        <p:nvSpPr>
          <p:cNvPr id="15" name="Title 5"/>
          <p:cNvSpPr>
            <a:spLocks noGrp="1"/>
          </p:cNvSpPr>
          <p:nvPr>
            <p:ph type="title" hasCustomPrompt="1"/>
          </p:nvPr>
        </p:nvSpPr>
        <p:spPr>
          <a:xfrm>
            <a:off x="694174" y="499405"/>
            <a:ext cx="9080379" cy="439728"/>
          </a:xfrm>
          <a:prstGeom prst="rect">
            <a:avLst/>
          </a:prstGeom>
        </p:spPr>
        <p:txBody>
          <a:bodyPr vert="horz" lIns="270000" tIns="0" rIns="144000" bIns="0" rtlCol="0" anchor="ctr" anchorCtr="0">
            <a:noAutofit/>
          </a:bodyPr>
          <a:lstStyle>
            <a:lvl1pPr>
              <a:defRPr lang="en-GB" b="0" i="0" dirty="0">
                <a:solidFill>
                  <a:schemeClr val="accent1"/>
                </a:solidFill>
                <a:ea typeface="+mn-ea"/>
                <a:cs typeface="+mn-cs"/>
              </a:defRPr>
            </a:lvl1pPr>
          </a:lstStyle>
          <a:p>
            <a:pPr lvl="0" indent="0">
              <a:spcBef>
                <a:spcPts val="629"/>
              </a:spcBef>
              <a:spcAft>
                <a:spcPts val="0"/>
              </a:spcAft>
              <a:buClr>
                <a:schemeClr val="accent1"/>
              </a:buClr>
              <a:buSzPct val="120000"/>
              <a:buFontTx/>
            </a:pPr>
            <a:r>
              <a:rPr lang="en-US" dirty="0"/>
              <a:t>Click to add Main Heading</a:t>
            </a:r>
            <a:endParaRPr lang="en-GB" dirty="0"/>
          </a:p>
        </p:txBody>
      </p:sp>
      <p:pic>
        <p:nvPicPr>
          <p:cNvPr id="3" name="Picture 2"/>
          <p:cNvPicPr>
            <a:picLocks noChangeAspect="1"/>
          </p:cNvPicPr>
          <p:nvPr userDrawn="1"/>
        </p:nvPicPr>
        <p:blipFill>
          <a:blip r:embed="rId2"/>
          <a:stretch>
            <a:fillRect/>
          </a:stretch>
        </p:blipFill>
        <p:spPr>
          <a:xfrm>
            <a:off x="10046068" y="432000"/>
            <a:ext cx="2691461" cy="1152000"/>
          </a:xfrm>
          <a:prstGeom prst="rect">
            <a:avLst/>
          </a:prstGeom>
        </p:spPr>
      </p:pic>
      <p:sp>
        <p:nvSpPr>
          <p:cNvPr id="6" name="Date Placeholder 5"/>
          <p:cNvSpPr>
            <a:spLocks noGrp="1"/>
          </p:cNvSpPr>
          <p:nvPr>
            <p:ph type="dt" sz="half" idx="18"/>
          </p:nvPr>
        </p:nvSpPr>
        <p:spPr/>
        <p:txBody>
          <a:bodyPr/>
          <a:lstStyle/>
          <a:p>
            <a:fld id="{E3A5BA1E-5D68-4F7F-9277-0A18E72C6253}" type="datetime1">
              <a:rPr lang="en-GB" smtClean="0"/>
              <a:t>04/06/2024</a:t>
            </a:fld>
            <a:endParaRPr lang="en-GB" dirty="0"/>
          </a:p>
        </p:txBody>
      </p:sp>
      <p:sp>
        <p:nvSpPr>
          <p:cNvPr id="7" name="Footer Placeholder 6"/>
          <p:cNvSpPr>
            <a:spLocks noGrp="1"/>
          </p:cNvSpPr>
          <p:nvPr>
            <p:ph type="ftr" sz="quarter" idx="19"/>
          </p:nvPr>
        </p:nvSpPr>
        <p:spPr/>
        <p:txBody>
          <a:bodyPr/>
          <a:lstStyle/>
          <a:p>
            <a:endParaRPr lang="en-GB" dirty="0"/>
          </a:p>
        </p:txBody>
      </p:sp>
      <p:sp>
        <p:nvSpPr>
          <p:cNvPr id="8" name="Slide Number Placeholder 7"/>
          <p:cNvSpPr>
            <a:spLocks noGrp="1"/>
          </p:cNvSpPr>
          <p:nvPr>
            <p:ph type="sldNum" sz="quarter" idx="20"/>
          </p:nvPr>
        </p:nvSpPr>
        <p:spPr/>
        <p:txBody>
          <a:bodyPr/>
          <a:lstStyle/>
          <a:p>
            <a:fld id="{92AA5502-A34B-4184-8FF0-B3B54CB94364}" type="slidenum">
              <a:rPr lang="en-GB" smtClean="0"/>
              <a:pPr/>
              <a:t>‹#›</a:t>
            </a:fld>
            <a:endParaRPr lang="en-GB"/>
          </a:p>
        </p:txBody>
      </p:sp>
      <p:pic>
        <p:nvPicPr>
          <p:cNvPr id="14" name="Picture 13">
            <a:extLst>
              <a:ext uri="{FF2B5EF4-FFF2-40B4-BE49-F238E27FC236}">
                <a16:creationId xmlns:a16="http://schemas.microsoft.com/office/drawing/2014/main" id="{B9069F03-8AD1-47A9-9DB2-9B630E5FF649}"/>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83409" y="7003249"/>
            <a:ext cx="964800" cy="234049"/>
          </a:xfrm>
          <a:prstGeom prst="rect">
            <a:avLst/>
          </a:prstGeom>
        </p:spPr>
      </p:pic>
    </p:spTree>
    <p:extLst>
      <p:ext uri="{BB962C8B-B14F-4D97-AF65-F5344CB8AC3E}">
        <p14:creationId xmlns:p14="http://schemas.microsoft.com/office/powerpoint/2010/main" val="109907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316" y="1944000"/>
            <a:ext cx="12037181" cy="4824000"/>
          </a:xfrm>
          <a:prstGeom prst="rect">
            <a:avLst/>
          </a:prstGeom>
        </p:spPr>
        <p:txBody>
          <a:bodyPr vert="horz" lIns="270000" tIns="423000" rIns="21600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2"/>
          </p:nvPr>
        </p:nvSpPr>
        <p:spPr>
          <a:xfrm>
            <a:off x="683317" y="7218951"/>
            <a:ext cx="3263809" cy="216000"/>
          </a:xfrm>
          <a:prstGeom prst="rect">
            <a:avLst/>
          </a:prstGeom>
        </p:spPr>
        <p:txBody>
          <a:bodyPr vert="horz" lIns="91440" tIns="45720" rIns="91440" bIns="45720" rtlCol="0" anchor="ctr"/>
          <a:lstStyle>
            <a:lvl1pPr algn="l">
              <a:defRPr sz="1257">
                <a:solidFill>
                  <a:schemeClr val="tx1">
                    <a:tint val="75000"/>
                  </a:schemeClr>
                </a:solidFill>
              </a:defRPr>
            </a:lvl1pPr>
          </a:lstStyle>
          <a:p>
            <a:fld id="{E3A5BA1E-5D68-4F7F-9277-0A18E72C6253}" type="datetime1">
              <a:rPr lang="en-GB" smtClean="0"/>
              <a:t>04/06/2024</a:t>
            </a:fld>
            <a:endParaRPr lang="en-GB" dirty="0"/>
          </a:p>
        </p:txBody>
      </p:sp>
      <p:sp>
        <p:nvSpPr>
          <p:cNvPr id="5" name="Footer Placeholder 4"/>
          <p:cNvSpPr>
            <a:spLocks noGrp="1"/>
          </p:cNvSpPr>
          <p:nvPr>
            <p:ph type="ftr" sz="quarter" idx="3"/>
          </p:nvPr>
        </p:nvSpPr>
        <p:spPr>
          <a:xfrm>
            <a:off x="4451990" y="6991728"/>
            <a:ext cx="6966542" cy="216000"/>
          </a:xfrm>
          <a:prstGeom prst="rect">
            <a:avLst/>
          </a:prstGeom>
        </p:spPr>
        <p:txBody>
          <a:bodyPr vert="horz" lIns="91440" tIns="45720" rIns="91440" bIns="45720" rtlCol="0" anchor="ctr"/>
          <a:lstStyle>
            <a:lvl1pPr algn="r">
              <a:defRPr sz="1257">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3317" y="6991728"/>
            <a:ext cx="3263809" cy="216000"/>
          </a:xfrm>
          <a:prstGeom prst="rect">
            <a:avLst/>
          </a:prstGeom>
        </p:spPr>
        <p:txBody>
          <a:bodyPr vert="horz" lIns="91440" tIns="45720" rIns="91440" bIns="45720" rtlCol="0" anchor="ctr"/>
          <a:lstStyle>
            <a:lvl1pPr algn="l">
              <a:defRPr sz="1257">
                <a:solidFill>
                  <a:schemeClr val="tx1">
                    <a:tint val="75000"/>
                  </a:schemeClr>
                </a:solidFill>
              </a:defRPr>
            </a:lvl1pPr>
          </a:lstStyle>
          <a:p>
            <a:fld id="{92AA5502-A34B-4184-8FF0-B3B54CB94364}" type="slidenum">
              <a:rPr lang="en-GB" smtClean="0"/>
              <a:pPr/>
              <a:t>‹#›</a:t>
            </a:fld>
            <a:endParaRPr lang="en-GB"/>
          </a:p>
        </p:txBody>
      </p:sp>
    </p:spTree>
    <p:custDataLst>
      <p:tags r:id="rId18"/>
    </p:custDataLst>
    <p:extLst>
      <p:ext uri="{BB962C8B-B14F-4D97-AF65-F5344CB8AC3E}">
        <p14:creationId xmlns:p14="http://schemas.microsoft.com/office/powerpoint/2010/main" val="411447964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hf sldNum="0" hdr="0" ftr="0" dt="0"/>
  <p:txStyles>
    <p:titleStyle>
      <a:lvl1pPr marL="0" algn="l" defTabSz="1149335" rtl="0" eaLnBrk="1" latinLnBrk="0" hangingPunct="1">
        <a:lnSpc>
          <a:spcPts val="3268"/>
        </a:lnSpc>
        <a:spcBef>
          <a:spcPct val="0"/>
        </a:spcBef>
        <a:buNone/>
        <a:defRPr sz="2765" b="1" kern="1200"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2495" indent="-452495" algn="l" defTabSz="1149335" rtl="0" eaLnBrk="1" latinLnBrk="0" hangingPunct="1">
        <a:lnSpc>
          <a:spcPts val="3268"/>
        </a:lnSpc>
        <a:spcBef>
          <a:spcPts val="629"/>
        </a:spcBef>
        <a:spcAft>
          <a:spcPts val="0"/>
        </a:spcAft>
        <a:buClr>
          <a:schemeClr val="accent1"/>
        </a:buClr>
        <a:buSzPct val="120000"/>
        <a:buFont typeface="Arial" panose="020B0604020202020204" pitchFamily="34" charset="0"/>
        <a:buChar char="•"/>
        <a:defRPr sz="3017" b="0" i="0" kern="1200" baseline="0">
          <a:solidFill>
            <a:schemeClr val="tx1"/>
          </a:solidFill>
          <a:latin typeface="+mn-lt"/>
          <a:ea typeface="+mn-ea"/>
          <a:cs typeface="+mn-cs"/>
        </a:defRPr>
      </a:lvl1pPr>
      <a:lvl2pPr marL="904988" indent="-452495" algn="l" defTabSz="1149335" rtl="0" eaLnBrk="1" latinLnBrk="0" hangingPunct="1">
        <a:lnSpc>
          <a:spcPts val="3017"/>
        </a:lnSpc>
        <a:spcBef>
          <a:spcPts val="629"/>
        </a:spcBef>
        <a:buClr>
          <a:schemeClr val="accent4"/>
        </a:buClr>
        <a:buSzPct val="120000"/>
        <a:buFont typeface="Arial" panose="020B0604020202020204" pitchFamily="34" charset="0"/>
        <a:buChar char="•"/>
        <a:defRPr sz="2514" kern="1200" baseline="0">
          <a:solidFill>
            <a:schemeClr val="tx1"/>
          </a:solidFill>
          <a:latin typeface="+mn-lt"/>
          <a:ea typeface="+mn-ea"/>
          <a:cs typeface="+mn-cs"/>
        </a:defRPr>
      </a:lvl2pPr>
      <a:lvl3pPr marL="1357483" indent="-452495" algn="l" defTabSz="1149335" rtl="0" eaLnBrk="1" latinLnBrk="0" hangingPunct="1">
        <a:lnSpc>
          <a:spcPts val="2765"/>
        </a:lnSpc>
        <a:spcBef>
          <a:spcPts val="629"/>
        </a:spcBef>
        <a:buClr>
          <a:schemeClr val="accent4"/>
        </a:buClr>
        <a:buSzPct val="120000"/>
        <a:buFont typeface="Arial" panose="020B0604020202020204" pitchFamily="34" charset="0"/>
        <a:buChar char="•"/>
        <a:defRPr sz="2263" kern="1200" baseline="0">
          <a:solidFill>
            <a:schemeClr val="tx1"/>
          </a:solidFill>
          <a:latin typeface="+mn-lt"/>
          <a:ea typeface="+mn-ea"/>
          <a:cs typeface="+mn-cs"/>
        </a:defRPr>
      </a:lvl3pPr>
      <a:lvl4pPr marL="1809978" indent="-452495" algn="l" defTabSz="1149335" rtl="0" eaLnBrk="1" latinLnBrk="0" hangingPunct="1">
        <a:lnSpc>
          <a:spcPts val="2514"/>
        </a:lnSpc>
        <a:spcBef>
          <a:spcPts val="629"/>
        </a:spcBef>
        <a:buClr>
          <a:schemeClr val="accent4"/>
        </a:buClr>
        <a:buSzPct val="120000"/>
        <a:buFont typeface="Arial" panose="020B0604020202020204" pitchFamily="34" charset="0"/>
        <a:buChar char="•"/>
        <a:defRPr sz="2011" kern="1200" baseline="0">
          <a:solidFill>
            <a:schemeClr val="tx1"/>
          </a:solidFill>
          <a:latin typeface="+mn-lt"/>
          <a:ea typeface="+mn-ea"/>
          <a:cs typeface="+mn-cs"/>
        </a:defRPr>
      </a:lvl4pPr>
      <a:lvl5pPr marL="2262472" indent="-452495" algn="l" defTabSz="1149335" rtl="0" eaLnBrk="1" latinLnBrk="0" hangingPunct="1">
        <a:lnSpc>
          <a:spcPts val="2137"/>
        </a:lnSpc>
        <a:spcBef>
          <a:spcPts val="629"/>
        </a:spcBef>
        <a:buClr>
          <a:schemeClr val="accent4"/>
        </a:buClr>
        <a:buFont typeface="Courier New" panose="02070309020205020404" pitchFamily="49" charset="0"/>
        <a:buChar char="o"/>
        <a:defRPr sz="1886" kern="1200" baseline="0">
          <a:solidFill>
            <a:schemeClr val="tx1"/>
          </a:solidFill>
          <a:latin typeface="+mn-lt"/>
          <a:ea typeface="+mn-ea"/>
          <a:cs typeface="+mn-cs"/>
        </a:defRPr>
      </a:lvl5pPr>
      <a:lvl6pPr marL="3160674" indent="-287334" algn="l" defTabSz="114933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341" indent="-287334" algn="l" defTabSz="114933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009" indent="-287334" algn="l" defTabSz="114933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677" indent="-287334" algn="l" defTabSz="1149335"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p:bodyStyle>
    <p:otherStyle>
      <a:defPPr>
        <a:defRPr lang="en-US"/>
      </a:defPPr>
      <a:lvl1pPr marL="0" algn="l" defTabSz="1149335" rtl="0" eaLnBrk="1" latinLnBrk="0" hangingPunct="1">
        <a:defRPr sz="2263" kern="1200">
          <a:solidFill>
            <a:schemeClr val="tx1"/>
          </a:solidFill>
          <a:latin typeface="+mn-lt"/>
          <a:ea typeface="+mn-ea"/>
          <a:cs typeface="+mn-cs"/>
        </a:defRPr>
      </a:lvl1pPr>
      <a:lvl2pPr marL="574668" algn="l" defTabSz="1149335" rtl="0" eaLnBrk="1" latinLnBrk="0" hangingPunct="1">
        <a:defRPr sz="2263" kern="1200">
          <a:solidFill>
            <a:schemeClr val="tx1"/>
          </a:solidFill>
          <a:latin typeface="+mn-lt"/>
          <a:ea typeface="+mn-ea"/>
          <a:cs typeface="+mn-cs"/>
        </a:defRPr>
      </a:lvl2pPr>
      <a:lvl3pPr marL="1149335" algn="l" defTabSz="1149335" rtl="0" eaLnBrk="1" latinLnBrk="0" hangingPunct="1">
        <a:defRPr sz="2263" kern="1200">
          <a:solidFill>
            <a:schemeClr val="tx1"/>
          </a:solidFill>
          <a:latin typeface="+mn-lt"/>
          <a:ea typeface="+mn-ea"/>
          <a:cs typeface="+mn-cs"/>
        </a:defRPr>
      </a:lvl3pPr>
      <a:lvl4pPr marL="1724003" algn="l" defTabSz="1149335" rtl="0" eaLnBrk="1" latinLnBrk="0" hangingPunct="1">
        <a:defRPr sz="2263" kern="1200">
          <a:solidFill>
            <a:schemeClr val="tx1"/>
          </a:solidFill>
          <a:latin typeface="+mn-lt"/>
          <a:ea typeface="+mn-ea"/>
          <a:cs typeface="+mn-cs"/>
        </a:defRPr>
      </a:lvl4pPr>
      <a:lvl5pPr marL="2298672" algn="l" defTabSz="1149335" rtl="0" eaLnBrk="1" latinLnBrk="0" hangingPunct="1">
        <a:defRPr sz="2263" kern="1200">
          <a:solidFill>
            <a:schemeClr val="tx1"/>
          </a:solidFill>
          <a:latin typeface="+mn-lt"/>
          <a:ea typeface="+mn-ea"/>
          <a:cs typeface="+mn-cs"/>
        </a:defRPr>
      </a:lvl5pPr>
      <a:lvl6pPr marL="2873340" algn="l" defTabSz="1149335" rtl="0" eaLnBrk="1" latinLnBrk="0" hangingPunct="1">
        <a:defRPr sz="2263" kern="1200">
          <a:solidFill>
            <a:schemeClr val="tx1"/>
          </a:solidFill>
          <a:latin typeface="+mn-lt"/>
          <a:ea typeface="+mn-ea"/>
          <a:cs typeface="+mn-cs"/>
        </a:defRPr>
      </a:lvl6pPr>
      <a:lvl7pPr marL="3448008" algn="l" defTabSz="1149335" rtl="0" eaLnBrk="1" latinLnBrk="0" hangingPunct="1">
        <a:defRPr sz="2263" kern="1200">
          <a:solidFill>
            <a:schemeClr val="tx1"/>
          </a:solidFill>
          <a:latin typeface="+mn-lt"/>
          <a:ea typeface="+mn-ea"/>
          <a:cs typeface="+mn-cs"/>
        </a:defRPr>
      </a:lvl7pPr>
      <a:lvl8pPr marL="4022675" algn="l" defTabSz="1149335" rtl="0" eaLnBrk="1" latinLnBrk="0" hangingPunct="1">
        <a:defRPr sz="2263" kern="1200">
          <a:solidFill>
            <a:schemeClr val="tx1"/>
          </a:solidFill>
          <a:latin typeface="+mn-lt"/>
          <a:ea typeface="+mn-ea"/>
          <a:cs typeface="+mn-cs"/>
        </a:defRPr>
      </a:lvl8pPr>
      <a:lvl9pPr marL="4597343" algn="l" defTabSz="1149335" rtl="0" eaLnBrk="1" latinLnBrk="0" hangingPunct="1">
        <a:defRPr sz="22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Content Placeholder 30"/>
          <p:cNvSpPr>
            <a:spLocks noGrp="1"/>
          </p:cNvSpPr>
          <p:nvPr>
            <p:ph sz="half" idx="1"/>
          </p:nvPr>
        </p:nvSpPr>
        <p:spPr/>
        <p:txBody>
          <a:bodyPr/>
          <a:lstStyle/>
          <a:p>
            <a:r>
              <a:rPr lang="en-GB" sz="1600" dirty="0"/>
              <a:t>Anne Pritam, UK, Partner, Stephenson Harwood LLP, London.</a:t>
            </a:r>
          </a:p>
          <a:p>
            <a:r>
              <a:rPr lang="en-GB" sz="1600" dirty="0"/>
              <a:t>Mohinderpal Sethi KC, UK, Littleton Chambers, London.</a:t>
            </a:r>
          </a:p>
          <a:p>
            <a:r>
              <a:rPr lang="en-GB" sz="1600" dirty="0"/>
              <a:t>Daniela David, Romania, Senior Partner, Vernon David, Bucharest.</a:t>
            </a:r>
          </a:p>
          <a:p>
            <a:r>
              <a:rPr lang="en-GB" sz="1600" dirty="0"/>
              <a:t>Bryan Black, Switzerland/Ireland, Head of European Legal Affairs at Incyte Corporation, </a:t>
            </a:r>
            <a:r>
              <a:rPr lang="en-GB" sz="1600" dirty="0" err="1"/>
              <a:t>Morges</a:t>
            </a:r>
            <a:r>
              <a:rPr lang="en-GB" sz="1600" dirty="0"/>
              <a:t>.</a:t>
            </a:r>
          </a:p>
          <a:p>
            <a:endParaRPr lang="en-GB" dirty="0"/>
          </a:p>
        </p:txBody>
      </p:sp>
      <p:sp>
        <p:nvSpPr>
          <p:cNvPr id="32" name="Text Placeholder 31"/>
          <p:cNvSpPr>
            <a:spLocks noGrp="1"/>
          </p:cNvSpPr>
          <p:nvPr>
            <p:ph type="body" sz="quarter" idx="15"/>
          </p:nvPr>
        </p:nvSpPr>
        <p:spPr>
          <a:xfrm>
            <a:off x="683315" y="1090092"/>
            <a:ext cx="9093298" cy="263478"/>
          </a:xfrm>
        </p:spPr>
        <p:txBody>
          <a:bodyPr/>
          <a:lstStyle/>
          <a:p>
            <a:r>
              <a:rPr lang="en-GB" dirty="0"/>
              <a:t>7 June 2024, EELA Reykjav</a:t>
            </a:r>
            <a:r>
              <a:rPr lang="en-GB" dirty="0">
                <a:latin typeface="Verdana" panose="020B0604030504040204" pitchFamily="34" charset="0"/>
                <a:ea typeface="Verdana" panose="020B0604030504040204" pitchFamily="34" charset="0"/>
              </a:rPr>
              <a:t>ík</a:t>
            </a:r>
            <a:endParaRPr lang="en-GB" dirty="0"/>
          </a:p>
        </p:txBody>
      </p:sp>
      <p:pic>
        <p:nvPicPr>
          <p:cNvPr id="2" name="Content Placeholder 1">
            <a:extLst>
              <a:ext uri="{FF2B5EF4-FFF2-40B4-BE49-F238E27FC236}">
                <a16:creationId xmlns:a16="http://schemas.microsoft.com/office/drawing/2014/main" id="{92CE092C-7672-B644-7237-9F11F87BA639}"/>
              </a:ext>
            </a:extLst>
          </p:cNvPr>
          <p:cNvPicPr>
            <a:picLocks noGrp="1" noChangeAspect="1"/>
          </p:cNvPicPr>
          <p:nvPr>
            <p:ph sz="half" idx="23"/>
          </p:nvPr>
        </p:nvPicPr>
        <p:blipFill>
          <a:blip r:embed="rId3"/>
          <a:stretch>
            <a:fillRect/>
          </a:stretch>
        </p:blipFill>
        <p:spPr>
          <a:xfrm>
            <a:off x="10411379" y="4422918"/>
            <a:ext cx="2345080" cy="2345081"/>
          </a:xfrm>
          <a:prstGeom prst="rect">
            <a:avLst/>
          </a:prstGeom>
        </p:spPr>
      </p:pic>
      <p:sp>
        <p:nvSpPr>
          <p:cNvPr id="30" name="Title 29"/>
          <p:cNvSpPr>
            <a:spLocks noGrp="1"/>
          </p:cNvSpPr>
          <p:nvPr>
            <p:ph type="title"/>
          </p:nvPr>
        </p:nvSpPr>
        <p:spPr>
          <a:xfrm>
            <a:off x="694174" y="499405"/>
            <a:ext cx="9080379" cy="481986"/>
          </a:xfrm>
        </p:spPr>
        <p:txBody>
          <a:bodyPr/>
          <a:lstStyle/>
          <a:p>
            <a:r>
              <a:rPr lang="en-GB" dirty="0"/>
              <a:t>INVESTIGATIONS MASTERCLASS</a:t>
            </a:r>
          </a:p>
        </p:txBody>
      </p:sp>
      <p:pic>
        <p:nvPicPr>
          <p:cNvPr id="3" name="Picture 2">
            <a:extLst>
              <a:ext uri="{FF2B5EF4-FFF2-40B4-BE49-F238E27FC236}">
                <a16:creationId xmlns:a16="http://schemas.microsoft.com/office/drawing/2014/main" id="{5731AD5C-E582-5CF0-0A94-D02BBA19F782}"/>
              </a:ext>
            </a:extLst>
          </p:cNvPr>
          <p:cNvPicPr>
            <a:picLocks noChangeAspect="1"/>
          </p:cNvPicPr>
          <p:nvPr/>
        </p:nvPicPr>
        <p:blipFill>
          <a:blip r:embed="rId4"/>
          <a:stretch>
            <a:fillRect/>
          </a:stretch>
        </p:blipFill>
        <p:spPr>
          <a:xfrm>
            <a:off x="6936982" y="4422918"/>
            <a:ext cx="2345082" cy="2345082"/>
          </a:xfrm>
          <a:prstGeom prst="rect">
            <a:avLst/>
          </a:prstGeom>
        </p:spPr>
      </p:pic>
      <p:pic>
        <p:nvPicPr>
          <p:cNvPr id="4" name="Picture 3">
            <a:extLst>
              <a:ext uri="{FF2B5EF4-FFF2-40B4-BE49-F238E27FC236}">
                <a16:creationId xmlns:a16="http://schemas.microsoft.com/office/drawing/2014/main" id="{C971D947-E93B-4375-893B-647D4F832DCE}"/>
              </a:ext>
            </a:extLst>
          </p:cNvPr>
          <p:cNvPicPr>
            <a:picLocks noChangeAspect="1"/>
          </p:cNvPicPr>
          <p:nvPr/>
        </p:nvPicPr>
        <p:blipFill>
          <a:blip r:embed="rId5"/>
          <a:stretch>
            <a:fillRect/>
          </a:stretch>
        </p:blipFill>
        <p:spPr>
          <a:xfrm>
            <a:off x="10411380" y="1944000"/>
            <a:ext cx="2345080" cy="2349997"/>
          </a:xfrm>
          <a:prstGeom prst="rect">
            <a:avLst/>
          </a:prstGeom>
        </p:spPr>
      </p:pic>
      <p:pic>
        <p:nvPicPr>
          <p:cNvPr id="5" name="Picture 4">
            <a:extLst>
              <a:ext uri="{FF2B5EF4-FFF2-40B4-BE49-F238E27FC236}">
                <a16:creationId xmlns:a16="http://schemas.microsoft.com/office/drawing/2014/main" id="{3D56AF50-2744-90B2-DD94-0A7B8EA529E0}"/>
              </a:ext>
            </a:extLst>
          </p:cNvPr>
          <p:cNvPicPr>
            <a:picLocks noChangeAspect="1"/>
          </p:cNvPicPr>
          <p:nvPr/>
        </p:nvPicPr>
        <p:blipFill>
          <a:blip r:embed="rId6"/>
          <a:stretch>
            <a:fillRect/>
          </a:stretch>
        </p:blipFill>
        <p:spPr>
          <a:xfrm>
            <a:off x="6936982" y="1943999"/>
            <a:ext cx="2345080" cy="2350123"/>
          </a:xfrm>
          <a:prstGeom prst="rect">
            <a:avLst/>
          </a:prstGeom>
        </p:spPr>
      </p:pic>
    </p:spTree>
    <p:custDataLst>
      <p:tags r:id="rId1"/>
    </p:custDataLst>
    <p:extLst>
      <p:ext uri="{BB962C8B-B14F-4D97-AF65-F5344CB8AC3E}">
        <p14:creationId xmlns:p14="http://schemas.microsoft.com/office/powerpoint/2010/main" val="336349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3421129"/>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7</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High risk for clients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Culture</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Reputation</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 expanding &amp; rewarding area of our practice</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Needs wide legal horizons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Always expect the unexpected… </a:t>
            </a:r>
          </a:p>
          <a:p>
            <a:pPr marL="342900" indent="-342900">
              <a:lnSpc>
                <a:spcPct val="107000"/>
              </a:lnSpc>
              <a:spcAft>
                <a:spcPts val="800"/>
              </a:spcAft>
              <a:buFont typeface="Arial" panose="020B0604020202020204" pitchFamily="34" charset="0"/>
              <a:buChar char="•"/>
            </a:pPr>
            <a:endPar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6F7620B-D082-5045-1F60-59381D6365ED}"/>
              </a:ext>
            </a:extLst>
          </p:cNvPr>
          <p:cNvPicPr>
            <a:picLocks noChangeAspect="1"/>
          </p:cNvPicPr>
          <p:nvPr/>
        </p:nvPicPr>
        <p:blipFill>
          <a:blip r:embed="rId3"/>
          <a:stretch>
            <a:fillRect/>
          </a:stretch>
        </p:blipFill>
        <p:spPr>
          <a:xfrm>
            <a:off x="182900" y="4914027"/>
            <a:ext cx="2347163" cy="2347163"/>
          </a:xfrm>
          <a:prstGeom prst="rect">
            <a:avLst/>
          </a:prstGeom>
        </p:spPr>
      </p:pic>
    </p:spTree>
    <p:extLst>
      <p:ext uri="{BB962C8B-B14F-4D97-AF65-F5344CB8AC3E}">
        <p14:creationId xmlns:p14="http://schemas.microsoft.com/office/powerpoint/2010/main" val="223197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285185" y="459095"/>
            <a:ext cx="2806358" cy="5375511"/>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b="1"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Introducing Volcano Inc</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2000" i="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Dramatis Personae:</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An impatient CEO</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Viktor</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Erika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Anna</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Bernard</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Jenny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 independent investigator</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You</a:t>
            </a:r>
          </a:p>
          <a:p>
            <a:pPr>
              <a:lnSpc>
                <a:spcPct val="107000"/>
              </a:lnSpc>
              <a:spcAft>
                <a:spcPts val="800"/>
              </a:spcAft>
            </a:pP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BEC748A-C779-E212-AC81-F19580D5180B}"/>
              </a:ext>
            </a:extLst>
          </p:cNvPr>
          <p:cNvSpPr txBox="1"/>
          <p:nvPr/>
        </p:nvSpPr>
        <p:spPr>
          <a:xfrm>
            <a:off x="3244456" y="1660256"/>
            <a:ext cx="3424915" cy="3442674"/>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b="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3 Groups each with two paragraphs to consider</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 discussion led by our speakers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Feedback</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from each group</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Round-up from each speaker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 sting in the tail</a:t>
            </a: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168DBF6-1AF8-FD5A-5FD1-3B5056428CA0}"/>
              </a:ext>
            </a:extLst>
          </p:cNvPr>
          <p:cNvSpPr txBox="1"/>
          <p:nvPr/>
        </p:nvSpPr>
        <p:spPr>
          <a:xfrm>
            <a:off x="6822284" y="2413733"/>
            <a:ext cx="6480058" cy="1743491"/>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3000" b="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Team Daniela: 	Paragraphs 1 &amp; 2</a:t>
            </a:r>
          </a:p>
          <a:p>
            <a:pPr>
              <a:lnSpc>
                <a:spcPct val="107000"/>
              </a:lnSpc>
              <a:spcAft>
                <a:spcPts val="800"/>
              </a:spcAft>
            </a:pPr>
            <a:r>
              <a:rPr lang="en-GB" sz="3000" b="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Team Mo: 		Paragraphs 3 &amp; 4</a:t>
            </a:r>
          </a:p>
          <a:p>
            <a:pPr>
              <a:lnSpc>
                <a:spcPct val="107000"/>
              </a:lnSpc>
              <a:spcAft>
                <a:spcPts val="800"/>
              </a:spcAft>
            </a:pPr>
            <a:r>
              <a:rPr lang="en-GB" sz="3000" b="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Team Bryan: 	Paragraphs 5 &amp; 6</a:t>
            </a:r>
            <a:endParaRPr lang="en-GB" sz="3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950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1"/>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753008"/>
            <a:ext cx="13073974" cy="3896131"/>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marL="457200" indent="-457200">
              <a:lnSpc>
                <a:spcPct val="107000"/>
              </a:lnSpc>
              <a:spcAft>
                <a:spcPts val="800"/>
              </a:spcAft>
              <a:buFont typeface="+mj-lt"/>
              <a:buAutoNum type="arabicPeriod"/>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Volcano Inc is your client.   A junior employee Erika has made a complaint against Viktor, its CFO.   She says he is a bully and that he’s harassed two of her colleagues.  The CEO intensely dislikes Viktor</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4 years ago Viktor was disciplined for drunkenly attempting to kiss a colleague at the Christmas party.    The CEO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wants Viktor to be suspended immediately and instructs you to start an investigation “so that we can remove him permanently”.    How do you respond?   </a:t>
            </a:r>
          </a:p>
          <a:p>
            <a:pPr marL="457200" indent="-457200">
              <a:lnSpc>
                <a:spcPct val="107000"/>
              </a:lnSpc>
              <a:spcAft>
                <a:spcPts val="800"/>
              </a:spcAft>
              <a:buFont typeface="+mj-lt"/>
              <a:buAutoNum type="arabicPeriod"/>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You say you cannot carry out the investigation and an external independent investigator should do it.    An investigator is identified but she says she can’t start her investigation without agreed terms of reference that define the scope of the investigation.   You draft terms of reference for the CEO to review; he sends the draft document to all members of the Volcano Inc board for their comments.     He calls you to ask what he should do next. </a:t>
            </a:r>
          </a:p>
          <a:p>
            <a:pPr marL="457200" indent="-457200">
              <a:lnSpc>
                <a:spcPct val="107000"/>
              </a:lnSpc>
              <a:spcAft>
                <a:spcPts val="800"/>
              </a:spcAft>
              <a:buFont typeface="+mj-lt"/>
              <a:buAutoNum type="arabicPeriod"/>
            </a:pP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8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3421129"/>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1 &amp; 2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Looking at the issues in the round</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Sector specific regulatory issues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Identifying your client</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Independent or internal or lawyers’ investigation?</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Privilege &amp; c</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onflict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Exercising powers of suspension </a:t>
            </a: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D4B61F-1AD2-4A99-CC17-1BC2377E097B}"/>
              </a:ext>
            </a:extLst>
          </p:cNvPr>
          <p:cNvPicPr>
            <a:picLocks noChangeAspect="1"/>
          </p:cNvPicPr>
          <p:nvPr/>
        </p:nvPicPr>
        <p:blipFill>
          <a:blip r:embed="rId3"/>
          <a:stretch>
            <a:fillRect/>
          </a:stretch>
        </p:blipFill>
        <p:spPr>
          <a:xfrm>
            <a:off x="342934" y="4862646"/>
            <a:ext cx="2347163" cy="2341067"/>
          </a:xfrm>
          <a:prstGeom prst="rect">
            <a:avLst/>
          </a:prstGeom>
        </p:spPr>
      </p:pic>
    </p:spTree>
    <p:extLst>
      <p:ext uri="{BB962C8B-B14F-4D97-AF65-F5344CB8AC3E}">
        <p14:creationId xmlns:p14="http://schemas.microsoft.com/office/powerpoint/2010/main" val="205384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1"/>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753008"/>
            <a:ext cx="13073974" cy="5213415"/>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marL="457200" indent="-457200">
              <a:lnSpc>
                <a:spcPct val="107000"/>
              </a:lnSpc>
              <a:spcAft>
                <a:spcPts val="800"/>
              </a:spcAft>
              <a:buFont typeface="+mj-lt"/>
              <a:buAutoNum type="arabicPeriod" startAt="3"/>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In the meantime, Volcano’s HR officer Jenny has interviewed Erika.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She says Viktor came back to the office after a business lunc</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   He was drunk and insisted on giving Anna a shoulder massage.  He patted Bernard’s bottom.  Anna and Bernard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refuse to give witness statements to Jenny but Bernard says he is thinking of reportin</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g Viktor to the police</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Jenny i</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nterviews Viktor and puts Erika’s accusations to him, anonymously.    He demands to know who is accusing him of what, and says he is totally innocent. Viktor also says the entire Board of Directors supports him, this is a plot by the CEO to remove him, and that they must all be interviewed as witnesses if this is to be a fair investigation.    He says all of this is putting him under severe mental strain.  Jenny calls you to ask if what she did was right and when she should interview the Directors.</a:t>
            </a:r>
          </a:p>
          <a:p>
            <a:pPr marL="457200" indent="-457200">
              <a:lnSpc>
                <a:spcPct val="107000"/>
              </a:lnSpc>
              <a:spcAft>
                <a:spcPts val="800"/>
              </a:spcAft>
              <a:buFont typeface="+mj-lt"/>
              <a:buAutoNum type="arabicPeriod" startAt="3"/>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With your assistance, the terms of reference are finally agreed between the external investigator and the Board.    The investigator says she will take her own statements and interview witnesses, with Jenny taking notes.   Viktor is called to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an investigation meeting.  He refuses to </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be in a room with Jenny.   He also wants his lawyer to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attend the meeting with him.    The investigator refuses to allow the lawyer to attend.  Viktor says that is a breach of his human rights but agrees to continue the meeting, under protest and on condition that he can record it on his phone.     The investigator calls you to ask what she should do.</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p>
          <a:p>
            <a:pPr marL="457200" indent="-457200">
              <a:lnSpc>
                <a:spcPct val="107000"/>
              </a:lnSpc>
              <a:spcAft>
                <a:spcPts val="800"/>
              </a:spcAft>
              <a:buFont typeface="+mj-lt"/>
              <a:buAutoNum type="arabicPeriod" startAt="3"/>
            </a:pP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327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3421129"/>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3 &amp; 4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Impact of criminal allegations &amp; r</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ight o</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f non-incrimination</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Boundaries and why terms of reference matter</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Witnesses – who, how many &amp; who chooses?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Disclosure of evidence including statements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Impact of refusals &amp; sickness on process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Who is in the investigation room?</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Recordings </a:t>
            </a:r>
          </a:p>
        </p:txBody>
      </p:sp>
      <p:pic>
        <p:nvPicPr>
          <p:cNvPr id="4" name="Picture 3">
            <a:extLst>
              <a:ext uri="{FF2B5EF4-FFF2-40B4-BE49-F238E27FC236}">
                <a16:creationId xmlns:a16="http://schemas.microsoft.com/office/drawing/2014/main" id="{F486415D-D86E-8676-F034-CE0896CB2315}"/>
              </a:ext>
            </a:extLst>
          </p:cNvPr>
          <p:cNvPicPr>
            <a:picLocks noChangeAspect="1"/>
          </p:cNvPicPr>
          <p:nvPr/>
        </p:nvPicPr>
        <p:blipFill>
          <a:blip r:embed="rId3"/>
          <a:stretch>
            <a:fillRect/>
          </a:stretch>
        </p:blipFill>
        <p:spPr>
          <a:xfrm>
            <a:off x="353819" y="4785704"/>
            <a:ext cx="2347163" cy="2347163"/>
          </a:xfrm>
          <a:prstGeom prst="rect">
            <a:avLst/>
          </a:prstGeom>
        </p:spPr>
      </p:pic>
    </p:spTree>
    <p:extLst>
      <p:ext uri="{BB962C8B-B14F-4D97-AF65-F5344CB8AC3E}">
        <p14:creationId xmlns:p14="http://schemas.microsoft.com/office/powerpoint/2010/main" val="192841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1"/>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3237489"/>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marL="457200" indent="-457200">
              <a:lnSpc>
                <a:spcPct val="107000"/>
              </a:lnSpc>
              <a:spcAft>
                <a:spcPts val="800"/>
              </a:spcAft>
              <a:buFont typeface="+mj-lt"/>
              <a:buAutoNum type="arabicPeriod" startAt="5"/>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The investigator meets with Erika.   Erika is told her investigation interview will be recorded, just as Viktor's was.  She demands to have a copy of the recording of both her and his interview, and a copy of the report when written</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The investigator calls you to ask what she should say.</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p>
          <a:p>
            <a:pPr marL="457200" indent="-457200">
              <a:lnSpc>
                <a:spcPct val="107000"/>
              </a:lnSpc>
              <a:spcAft>
                <a:spcPts val="800"/>
              </a:spcAft>
              <a:buFontTx/>
              <a:buAutoNum type="arabicPeriod" startAt="5"/>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Following the investigation, the investigator concludes that there was poor behaviour on Viktor's part and recommends executive coaching and D&amp;I training.  Following a period of sickness absence for stress, Viktor </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has a disciplinary hearing and is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given a warning, a coach and D&amp;I training.   Jenny calls Erika, Anna and Bernard to a meeting to tell them that Viktor will be back in the office soon, that he has suffered poor mental health, and that everyone must look forward and work together positively.</a:t>
            </a:r>
          </a:p>
          <a:p>
            <a:pPr marL="457200" indent="-457200">
              <a:lnSpc>
                <a:spcPct val="107000"/>
              </a:lnSpc>
              <a:spcAft>
                <a:spcPts val="800"/>
              </a:spcAft>
              <a:buFontTx/>
              <a:buAutoNum type="arabicPeriod" startAt="5"/>
            </a:pP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92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3853042"/>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a:lnSpc>
                <a:spcPct val="107000"/>
              </a:lnSpc>
              <a:spcAft>
                <a:spcPts val="800"/>
              </a:spcAft>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5 &amp; 6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Sharing information about the investigation</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Competing employee demands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Status of investigation outcome: decision or recommendation?</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If recommendation: who will make decision? </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Impartiality at hearing and appeal level</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The power of “soft” outcomes</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The ongoing impact of a disruptive incident in the workplace – cultural and legal</a:t>
            </a:r>
          </a:p>
          <a:p>
            <a:pPr marL="342900" indent="-342900">
              <a:lnSpc>
                <a:spcPct val="107000"/>
              </a:lnSpc>
              <a:spcAft>
                <a:spcPts val="800"/>
              </a:spcAft>
              <a:buFont typeface="Arial" panose="020B0604020202020204" pitchFamily="34" charset="0"/>
              <a:buChar char="•"/>
            </a:pP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The in-house/private practice partnership </a:t>
            </a:r>
            <a:endPar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AE5DC78-4F95-4D87-9585-46124A7BAFDD}"/>
              </a:ext>
            </a:extLst>
          </p:cNvPr>
          <p:cNvPicPr>
            <a:picLocks noChangeAspect="1"/>
          </p:cNvPicPr>
          <p:nvPr/>
        </p:nvPicPr>
        <p:blipFill>
          <a:blip r:embed="rId3"/>
          <a:stretch>
            <a:fillRect/>
          </a:stretch>
        </p:blipFill>
        <p:spPr>
          <a:xfrm>
            <a:off x="332047" y="4895303"/>
            <a:ext cx="2347163" cy="2341067"/>
          </a:xfrm>
          <a:prstGeom prst="rect">
            <a:avLst/>
          </a:prstGeom>
        </p:spPr>
      </p:pic>
    </p:spTree>
    <p:extLst>
      <p:ext uri="{BB962C8B-B14F-4D97-AF65-F5344CB8AC3E}">
        <p14:creationId xmlns:p14="http://schemas.microsoft.com/office/powerpoint/2010/main" val="256300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va flowing lava into a volcano&#10;&#10;Description automatically generated with medium confidence">
            <a:extLst>
              <a:ext uri="{FF2B5EF4-FFF2-40B4-BE49-F238E27FC236}">
                <a16:creationId xmlns:a16="http://schemas.microsoft.com/office/drawing/2014/main" id="{A4FB947E-7C7A-72A4-07EC-D1AC88458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1"/>
            <a:ext cx="13439775" cy="7571073"/>
          </a:xfrm>
          <a:prstGeom prst="rect">
            <a:avLst/>
          </a:prstGeom>
        </p:spPr>
      </p:pic>
      <p:sp>
        <p:nvSpPr>
          <p:cNvPr id="3" name="TextBox 2">
            <a:extLst>
              <a:ext uri="{FF2B5EF4-FFF2-40B4-BE49-F238E27FC236}">
                <a16:creationId xmlns:a16="http://schemas.microsoft.com/office/drawing/2014/main" id="{92CE15AD-50A0-3836-DA18-E221329DAA75}"/>
              </a:ext>
            </a:extLst>
          </p:cNvPr>
          <p:cNvSpPr txBox="1"/>
          <p:nvPr/>
        </p:nvSpPr>
        <p:spPr>
          <a:xfrm>
            <a:off x="182900" y="929654"/>
            <a:ext cx="12971991" cy="1056379"/>
          </a:xfrm>
          <a:prstGeom prst="rect">
            <a:avLst/>
          </a:prstGeom>
          <a:solidFill>
            <a:schemeClr val="lt1">
              <a:alpha val="59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marL="457200" indent="-457200">
              <a:lnSpc>
                <a:spcPct val="107000"/>
              </a:lnSpc>
              <a:spcAft>
                <a:spcPts val="800"/>
              </a:spcAft>
              <a:buFont typeface="+mj-lt"/>
              <a:buAutoNum type="arabicPeriod" startAt="7"/>
            </a:pP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The day before he is due to return to work, </a:t>
            </a:r>
            <a:r>
              <a:rPr lang="en-GB" sz="2000"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a local news website </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publishes an online story "</a:t>
            </a:r>
            <a:r>
              <a:rPr lang="en-GB" sz="2000" i="1"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All heat but no fire - </a:t>
            </a:r>
            <a:r>
              <a:rPr lang="en-GB" sz="2000" i="1" kern="1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Sex-pest </a:t>
            </a:r>
            <a:r>
              <a:rPr lang="en-GB" sz="2000" i="1"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CFO keeps job at Volcano Inc</a:t>
            </a:r>
            <a:r>
              <a:rPr lang="en-GB" sz="2000" kern="1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with a photo of Erika.     The CEO calls you and asks how you are going to put things right for the company. </a:t>
            </a:r>
          </a:p>
        </p:txBody>
      </p:sp>
    </p:spTree>
    <p:extLst>
      <p:ext uri="{BB962C8B-B14F-4D97-AF65-F5344CB8AC3E}">
        <p14:creationId xmlns:p14="http://schemas.microsoft.com/office/powerpoint/2010/main" val="2552400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BLANK" val="SYGUTWWW"/>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SH New Brand Colours">
      <a:dk1>
        <a:srgbClr val="000000"/>
      </a:dk1>
      <a:lt1>
        <a:sysClr val="window" lastClr="FFFFFF"/>
      </a:lt1>
      <a:dk2>
        <a:srgbClr val="575757"/>
      </a:dk2>
      <a:lt2>
        <a:srgbClr val="FFFFFF"/>
      </a:lt2>
      <a:accent1>
        <a:srgbClr val="009CDC"/>
      </a:accent1>
      <a:accent2>
        <a:srgbClr val="D30B52"/>
      </a:accent2>
      <a:accent3>
        <a:srgbClr val="850F66"/>
      </a:accent3>
      <a:accent4>
        <a:srgbClr val="15AF97"/>
      </a:accent4>
      <a:accent5>
        <a:srgbClr val="EC8700"/>
      </a:accent5>
      <a:accent6>
        <a:srgbClr val="575757"/>
      </a:accent6>
      <a:hlink>
        <a:srgbClr val="00B0F0"/>
      </a:hlink>
      <a:folHlink>
        <a:srgbClr val="97BFE0"/>
      </a:folHlink>
    </a:clrScheme>
    <a:fontScheme name="SH New Brand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lt1"/>
        </a:solidFill>
        <a:ln w="6350">
          <a:solidFill>
            <a:prstClr val="black"/>
          </a:solidFill>
        </a:ln>
        <a:effectLst/>
      </a:spPr>
      <a:bodyPr wrap="square" lIns="0" tIns="0" rIns="0" bIns="0" rtlCol="0"/>
      <a:lstStyle/>
      <a:style>
        <a:lnRef idx="0">
          <a:schemeClr val="accent1"/>
        </a:lnRef>
        <a:fillRef idx="0">
          <a:schemeClr val="accent1"/>
        </a:fillRef>
        <a:effectRef idx="0">
          <a:schemeClr val="accent1"/>
        </a:effectRef>
        <a:fontRef idx="minor">
          <a:schemeClr val="dk1"/>
        </a:fontRef>
      </a:style>
    </a:txDef>
  </a:objectDefaults>
  <a:extraClrSchemeLst/>
  <a:extLst>
    <a:ext uri="{05A4C25C-085E-4340-85A3-A5531E510DB2}">
      <thm15:themeFamily xmlns:thm15="http://schemas.microsoft.com/office/thememl/2012/main" name="SH PPT - Copy.potx" id="{66CADC27-0848-4DEC-A1C4-6098E17F271B}" vid="{33D34DDB-CDD5-49C6-9B10-830A1E141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xml"/></Relationships>
</file>

<file path=customXML/item.xml>��< ? x m l   v e r s i o n = " 1 . 0 "   e n c o d i n g = " u t f - 1 6 " ? > < p r o p e r t i e s   x m l n s = " h t t p : / / w w w . i m a n a g e . c o m / w o r k / x m l s c h e m a " >  
     < d o c u m e n t i d > L O N L I V E ! 1 1 1 3 7 7 2 9 2 . 1 < / d o c u m e n t i d >  
     < s e n d e r i d > P R I T A A < / s e n d e r i d >  
     < s e n d e r e m a i l > A N N E . P R I T A M @ S H L E G A L . C O M < / s e n d e r e m a i l >  
     < l a s t m o d i f i e d > 2 0 2 4 - 0 6 - 0 4 T 2 1 : 3 9 : 3 9 . 0 0 0 0 0 0 0 + 0 1 : 0 0 < / l a s t m o d i f i e d >  
     < d a t a b a s e > L O N L I V E < / d a t a b a s e >  
 < / p r o p e r t i e s > 
</file>

<file path=customXML/item1.xml><?xml version="1.0" encoding="utf-8"?>
<ct:contentTypeSchema xmlns:ct="http://schemas.microsoft.com/office/2006/metadata/contentType" xmlns:ma="http://schemas.microsoft.com/office/2006/metadata/properties/metaAttributes" ct:_="" ma:_="" ma:contentTypeName="Dokument" ma:contentTypeID="0x0101003BD0F5638A20464E8A5BE47C94159514" ma:contentTypeVersion="13" ma:contentTypeDescription="Vytvoří nový dokument" ma:contentTypeScope="" ma:versionID="74cf3eee0edb7739a99022e78d373c57">
  <xsd:schema xmlns:xsd="http://www.w3.org/2001/XMLSchema" xmlns:xs="http://www.w3.org/2001/XMLSchema" xmlns:p="http://schemas.microsoft.com/office/2006/metadata/properties" xmlns:ns2="6ca79e65-df23-4799-8d47-d4cee6af9e18" xmlns:ns3="13706b9e-f26b-41d8-835a-ca7919b1f70d" targetNamespace="http://schemas.microsoft.com/office/2006/metadata/properties" ma:root="true" ma:fieldsID="1ea7d71e6a37a3a5ad8c6e107f1c14ce" ns2:_="" ns3:_="">
    <xsd:import namespace="6ca79e65-df23-4799-8d47-d4cee6af9e18"/>
    <xsd:import namespace="13706b9e-f26b-41d8-835a-ca7919b1f7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79e65-df23-4799-8d47-d4cee6af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Značky obrázků"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706b9e-f26b-41d8-835a-ca7919b1f70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b2423c8-35b6-46cc-b8c0-c62eb99a280e}" ma:internalName="TaxCatchAll" ma:showField="CatchAllData" ma:web="13706b9e-f26b-41d8-835a-ca7919b1f70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27180-C1C2-4842-BB4D-D83205EF825D}"/>
</file>

<file path=customXML/itemProps2.xml><?xml version="1.0" encoding="utf-8"?>
<ds:datastoreItem xmlns:ds="http://schemas.openxmlformats.org/officeDocument/2006/customXml" ds:itemID="{AB13670E-3F0A-43BD-B2D3-318499C00D31}"/>
</file>

<file path=customXML/itemProps3.xml><?xml version="1.0" encoding="utf-8"?>
<ds:datastoreItem xmlns:ds="http://schemas.openxmlformats.org/officeDocument/2006/customXml" ds:itemID="{E27EBCB9-5F4E-41B6-96C6-CB34BBC2F0F5}"/>
</file>

<file path=docProps/app.xml><?xml version="1.0" encoding="utf-8"?>
<Properties xmlns="http://schemas.openxmlformats.org/officeDocument/2006/extended-properties" xmlns:vt="http://schemas.openxmlformats.org/officeDocument/2006/docPropsVTypes">
  <Template>SH PPT - Copy</Template>
  <TotalTime>277</TotalTime>
  <Words>992</Words>
  <Application>Microsoft Office PowerPoint</Application>
  <PresentationFormat>Custom</PresentationFormat>
  <Paragraphs>69</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Verdana</vt:lpstr>
      <vt:lpstr>Blank</vt:lpstr>
      <vt:lpstr>INVESTIGATIONS MASTERCLASS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Stephenson Harwood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Pritam</dc:creator>
  <cp:lastModifiedBy>Anne Pritam</cp:lastModifiedBy>
  <cp:revision>6</cp:revision>
  <cp:lastPrinted>2024-06-04T20:34:33Z</cp:lastPrinted>
  <dcterms:created xsi:type="dcterms:W3CDTF">2024-06-04T16:02:09Z</dcterms:created>
  <dcterms:modified xsi:type="dcterms:W3CDTF">2024-06-04T20:39:39Z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0906022C-3EAF-4796-8DAE-58865D11CAC2</vt:lpwstr>
  </property>
  <property fmtid="{D5CDD505-2E9C-101B-9397-08002B2CF9AE}" pid="3" name="ArticulatePath">
    <vt:lpwstr>Presentation1</vt:lpwstr>
  </property>
</Properties>
</file>